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png" ContentType="image/png"/>
  <Default Extension="xml" ContentType="application/xml"/>
  <Override PartName="/ppt/notesSlides/notesSlide108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61.xml" ContentType="application/vnd.openxmlformats-officedocument.presentationml.slide+xml"/>
  <Override PartName="/ppt/slides/slide117.xml" ContentType="application/vnd.openxmlformats-officedocument.presentationml.slide+xml"/>
  <Override PartName="/ppt/slides/slide8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3.xml" ContentType="application/vnd.openxmlformats-officedocument.presentationml.notesSlide+xml"/>
  <Override PartName="/ppt/slides/slide50.xml" ContentType="application/vnd.openxmlformats-officedocument.presentationml.slide+xml"/>
  <Override PartName="/ppt/slides/slide17.xml" ContentType="application/vnd.openxmlformats-officedocument.presentationml.slide+xml"/>
  <Override PartName="/ppt/notesSlides/notesSlide67.xml" ContentType="application/vnd.openxmlformats-officedocument.presentationml.notesSlide+xml"/>
  <Override PartName="/ppt/slides/slide30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slides/slide2.xml" ContentType="application/vnd.openxmlformats-officedocument.presentationml.slide+xml"/>
  <Override PartName="/ppt/slides/slide45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notesSlides/notesSlide82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79.xml" ContentType="application/vnd.openxmlformats-officedocument.presentationml.notesSlide+xml"/>
  <Override PartName="/ppt/slides/slide63.xml" ContentType="application/vnd.openxmlformats-officedocument.presentationml.slide+xml"/>
  <Override PartName="/ppt/notesSlides/notesSlide98.xml" ContentType="application/vnd.openxmlformats-officedocument.presentationml.notesSlide+xml"/>
  <Override PartName="/ppt/slides/slide56.xml" ContentType="application/vnd.openxmlformats-officedocument.presentationml.slide+xml"/>
  <Override PartName="/ppt/notesSlides/notesSlide71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0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94.xml" ContentType="application/vnd.openxmlformats-officedocument.presentationml.notesSlide+xml"/>
  <Override PartName="/ppt/slides/slide77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0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55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00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46.xml" ContentType="application/vnd.openxmlformats-officedocument.presentationml.slide+xml"/>
  <Override PartName="/ppt/slides/slide9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38.xml" ContentType="application/vnd.openxmlformats-officedocument.presentationml.slide+xml"/>
  <Override PartName="/ppt/notesSlides/notesSlide99.xml" ContentType="application/vnd.openxmlformats-officedocument.presentationml.notesSlide+xml"/>
  <Override PartName="/ppt/slides/slide68.xml" ContentType="application/vnd.openxmlformats-officedocument.presentationml.slide+xml"/>
  <Override PartName="/ppt/slides/slide57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74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0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6.xml" ContentType="application/vnd.openxmlformats-officedocument.presentationml.slide+xml"/>
  <Override PartName="/ppt/slides/slide113.xml" ContentType="application/vnd.openxmlformats-officedocument.presentationml.slide+xml"/>
  <Override PartName="/ppt/slides/slide16.xml" ContentType="application/vnd.openxmlformats-officedocument.presentationml.slide+xml"/>
  <Override PartName="/ppt/notesSlides/notesSlide111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1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101.xml" ContentType="application/vnd.openxmlformats-officedocument.presentationml.slide+xml"/>
  <Override PartName="/ppt/slides/slide52.xml" ContentType="application/vnd.openxmlformats-officedocument.presentationml.slide+xml"/>
  <Override PartName="/ppt/notesSlides/notesSlide37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112.xml" ContentType="application/vnd.openxmlformats-officedocument.presentationml.slide+xml"/>
  <Override PartName="/ppt/slides/slide27.xml" ContentType="application/vnd.openxmlformats-officedocument.presentationml.slide+xml"/>
  <Override PartName="/ppt/notesSlides/notesSlide52.xml" ContentType="application/vnd.openxmlformats-officedocument.presentationml.notesSlide+xml"/>
  <Override PartName="/ppt/slides/slide110.xml" ContentType="application/vnd.openxmlformats-officedocument.presentationml.slide+xml"/>
  <Override PartName="/ppt/slides/slide122.xml" ContentType="application/vnd.openxmlformats-officedocument.presentationml.slide+xml"/>
  <Override PartName="/ppt/slides/slide105.xml" ContentType="application/vnd.openxmlformats-officedocument.presentationml.slide+xml"/>
  <Override PartName="/ppt/slides/slide96.xml" ContentType="application/vnd.openxmlformats-officedocument.presentationml.slide+xml"/>
  <Override PartName="/ppt/notesSlides/notesSlide58.xml" ContentType="application/vnd.openxmlformats-officedocument.presentationml.notesSlide+xml"/>
  <Override PartName="/ppt/slides/slide115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51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85.xml" ContentType="application/vnd.openxmlformats-officedocument.presentationml.slide+xml"/>
  <Override PartName="/ppt/notesSlides/notesSlide90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20.xml" ContentType="application/vnd.openxmlformats-officedocument.presentationml.slide+xml"/>
  <Override PartName="/ppt/slides/slide66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08.xml" ContentType="application/vnd.openxmlformats-officedocument.presentationml.slide+xml"/>
  <Override PartName="/ppt/notesSlides/notesSlide7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06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99.xml" ContentType="application/vnd.openxmlformats-officedocument.presentationml.slide+xml"/>
  <Override PartName="/ppt/slides/slide6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5.xml" ContentType="application/vnd.openxmlformats-officedocument.presentationml.slide+xml"/>
  <Override PartName="/ppt/slides/slide20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32.xml" ContentType="application/vnd.openxmlformats-officedocument.presentationml.notesSlide+xml"/>
  <Override PartName="/ppt/slideLayouts/slideLayout11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48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84.xml" ContentType="application/vnd.openxmlformats-officedocument.presentationml.slide+xml"/>
  <Override PartName="/ppt/slides/slide109.xml" ContentType="application/vnd.openxmlformats-officedocument.presentationml.slide+xml"/>
  <Override PartName="/ppt/slides/slide36.xml" ContentType="application/vnd.openxmlformats-officedocument.presentationml.slide+xml"/>
  <Override PartName="/ppt/notesSlides/notesSlide54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118.xml" ContentType="application/vnd.openxmlformats-officedocument.presentationml.slide+xml"/>
  <Override PartName="/ppt/slides/slide81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75.xml" ContentType="application/vnd.openxmlformats-officedocument.presentationml.slide+xml"/>
  <Override PartName="/ppt/slides/slide42.xml" ContentType="application/vnd.openxmlformats-officedocument.presentationml.slide+xml"/>
  <Override PartName="/ppt/notesSlides/notesSlide68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62.xml" ContentType="application/vnd.openxmlformats-officedocument.presentationml.slide+xml"/>
  <Override PartName="/ppt/notesSlides/notesSlide93.xml" ContentType="application/vnd.openxmlformats-officedocument.presentationml.notesSlide+xml"/>
  <Override PartName="/ppt/slides/slide124.xml" ContentType="application/vnd.openxmlformats-officedocument.presentationml.slide+xml"/>
  <Override PartName="/ppt/slides/slide87.xml" ContentType="application/vnd.openxmlformats-officedocument.presentationml.slide+xml"/>
  <Override PartName="/ppt/theme/theme2.xml" ContentType="application/vnd.openxmlformats-officedocument.theme+xml"/>
  <Override PartName="/ppt/slides/slide114.xml" ContentType="application/vnd.openxmlformats-officedocument.presentationml.slide+xml"/>
  <Override PartName="/ppt/slides/slide83.xml" ContentType="application/vnd.openxmlformats-officedocument.presentationml.slide+xml"/>
  <Override PartName="/ppt/notesSlides/notesSlide101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67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9.xml" ContentType="application/vnd.openxmlformats-officedocument.presentationml.slide+xml"/>
  <Override PartName="/ppt/slides/slide54.xml" ContentType="application/vnd.openxmlformats-officedocument.presentationml.slide+xml"/>
  <Override PartName="/ppt/slides/slide34.xml" ContentType="application/vnd.openxmlformats-officedocument.presentationml.slide+xml"/>
  <Override PartName="/ppt/slides/slide14.xml" ContentType="application/vnd.openxmlformats-officedocument.presentationml.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ppt/notesSlides/notesSlide118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93.xml" ContentType="application/vnd.openxmlformats-officedocument.presentationml.slide+xml"/>
  <Override PartName="/ppt/slides/slide90.xml" ContentType="application/vnd.openxmlformats-officedocument.presentationml.slide+xml"/>
  <Override PartName="/ppt/slides/slide4.xml" ContentType="application/vnd.openxmlformats-officedocument.presentationml.slide+xml"/>
  <Override PartName="/ppt/slides/slide32.xml" ContentType="application/vnd.openxmlformats-officedocument.presentationml.slide+xml"/>
  <Override PartName="/ppt/slides/slide82.xml" ContentType="application/vnd.openxmlformats-officedocument.presentationml.slide+xml"/>
  <Override PartName="/ppt/notesSlides/notesSlide117.xml" ContentType="application/vnd.openxmlformats-officedocument.presentationml.notesSlide+xml"/>
  <Override PartName="/ppt/slides/slide26.xml" ContentType="application/vnd.openxmlformats-officedocument.presentationml.slide+xml"/>
  <Override PartName="/ppt/slides/slide48.xml" ContentType="application/vnd.openxmlformats-officedocument.presentationml.slide+xml"/>
  <Override PartName="/ppt/notesSlides/notesSlide96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5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61.xml" ContentType="application/vnd.openxmlformats-officedocument.presentationml.notesSlide+xml"/>
  <Override PartName="/ppt/slides/slide9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78.xml" ContentType="application/vnd.openxmlformats-officedocument.presentationml.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notesSlides/notesSlide115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38.xml" ContentType="application/vnd.openxmlformats-officedocument.presentationml.notesSlide+xml"/>
  <Override PartName="/ppt/theme/theme1.xml" ContentType="application/vnd.openxmlformats-officedocument.theme+xml"/>
  <Override PartName="/ppt/notesSlides/notesSlide36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65.xml" ContentType="application/vnd.openxmlformats-officedocument.presentationml.notes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24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97.xml" ContentType="application/vnd.openxmlformats-officedocument.presentationml.slide+xml"/>
  <Override PartName="/ppt/slides/slide40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33.xml" ContentType="application/vnd.openxmlformats-officedocument.presentationml.slide+xml"/>
  <Override PartName="/ppt/notesSlides/notesSlide53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3.xml" ContentType="application/vnd.openxmlformats-officedocument.presentationml.slide+xml"/>
  <Override PartName="/ppt/slides/slide88.xml" ContentType="application/vnd.openxmlformats-officedocument.presentationml.slide+xml"/>
  <Override PartName="/docProps/app.xml" ContentType="application/vnd.openxmlformats-officedocument.extended-properties+xml"/>
  <Override PartName="/ppt/notesSlides/notesSlide89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80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notesSlides/notesSlide45.xml" ContentType="application/vnd.openxmlformats-officedocument.presentationml.notesSlide+xml"/>
  <Override PartName="/ppt/tags/tag1.xml" ContentType="application/vnd.openxmlformats-officedocument.presentationml.tags+xml"/>
  <Override PartName="/ppt/slides/slide125.xml" ContentType="application/vnd.openxmlformats-officedocument.presentationml.slide+xml"/>
  <Override PartName="/ppt/notesSlides/notesSlide70.xml" ContentType="application/vnd.openxmlformats-officedocument.presentationml.notesSlide+xml"/>
  <Override PartName="/ppt/notesSlides/notesSlide69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04.xml" ContentType="application/vnd.openxmlformats-officedocument.presentationml.notesSlide+xml"/>
  <Override PartName="/ppt/slides/slide47.xml" ContentType="application/vnd.openxmlformats-officedocument.presentationml.slide+xml"/>
  <Override PartName="/ppt/slides/slide121.xml" ContentType="application/vnd.openxmlformats-officedocument.presentationml.slide+xml"/>
  <Override PartName="/ppt/slides/slide111.xml" ContentType="application/vnd.openxmlformats-officedocument.presentationml.slide+xml"/>
  <Override PartName="/ppt/slides/slide119.xml" ContentType="application/vnd.openxmlformats-officedocument.presentationml.slide+xml"/>
  <Override PartName="/ppt/slides/slide104.xml" ContentType="application/vnd.openxmlformats-officedocument.presentationml.slide+xml"/>
  <Override PartName="/ppt/slides/slide102.xml" ContentType="application/vnd.openxmlformats-officedocument.presentationml.slide+xml"/>
  <Override PartName="/ppt/slides/slide98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87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4.xml" ContentType="application/vnd.openxmlformats-officedocument.presentationml.slide+xml"/>
  <Override PartName="/ppt/slides/slide24.xml" ContentType="application/vnd.openxmlformats-officedocument.presentationml.slide+xml"/>
  <Override PartName="/ppt/slides/slide71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116.xml" ContentType="application/vnd.openxmlformats-officedocument.presentationml.slide+xml"/>
  <Override PartName="/ppt/notesSlides/notesSlide5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60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s/slide1.xml" ContentType="application/vnd.openxmlformats-officedocument.presentationml.slide+xml"/>
  <Override PartName="/ppt/slides/slide123.xml" ContentType="application/vnd.openxmlformats-officedocument.presentationml.slide+xml"/>
  <Override PartName="/ppt/slides/slide76.xml" ContentType="application/vnd.openxmlformats-officedocument.presentationml.slide+xml"/>
  <Override PartName="/ppt/notesSlides/notesSlide109.xml" ContentType="application/vnd.openxmlformats-officedocument.presentationml.notesSlide+xml"/>
  <Override PartName="/ppt/slides/slide65.xml" ContentType="application/vnd.openxmlformats-officedocument.presentationml.slide+xml"/>
  <Override PartName="/ppt/notesSlides/notesSlide35.xml" ContentType="application/vnd.openxmlformats-officedocument.presentationml.notesSlide+xml"/>
  <Override PartName="/ppt/notesSlides/notesSlide64.xml" ContentType="application/vnd.openxmlformats-officedocument.presentationml.notesSlide+xml"/>
  <Override PartName="/ppt/slides/slide95.xml" ContentType="application/vnd.openxmlformats-officedocument.presentationml.slide+xml"/>
  <Override PartName="/ppt/slides/slide91.xml" ContentType="application/vnd.openxmlformats-officedocument.presentationml.slide+xml"/>
  <Override PartName="/ppt/slides/slide15.xml" ContentType="application/vnd.openxmlformats-officedocument.presentationml.slide+xml"/>
  <Override PartName="/ppt/notesSlides/notesSlide114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9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19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107.xml" ContentType="application/vnd.openxmlformats-officedocument.presentationml.slide+xml"/>
  <Override PartName="/ppt/notesSlides/notesSlide1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8" r:id="rId1"/>
  </p:sldMasterIdLst>
  <p:notesMasterIdLst>
    <p:notesMasterId r:id="rId127"/>
  </p:notesMasterIdLst>
  <p:sldIdLst>
    <p:sldId id="256" r:id="rId2"/>
    <p:sldId id="379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398" r:id="rId42"/>
    <p:sldId id="399" r:id="rId43"/>
    <p:sldId id="401" r:id="rId44"/>
    <p:sldId id="402" r:id="rId45"/>
    <p:sldId id="403" r:id="rId46"/>
    <p:sldId id="404" r:id="rId47"/>
    <p:sldId id="405" r:id="rId48"/>
    <p:sldId id="406" r:id="rId49"/>
    <p:sldId id="407" r:id="rId50"/>
    <p:sldId id="408" r:id="rId51"/>
    <p:sldId id="409" r:id="rId52"/>
    <p:sldId id="410" r:id="rId53"/>
    <p:sldId id="411" r:id="rId54"/>
    <p:sldId id="412" r:id="rId55"/>
    <p:sldId id="413" r:id="rId56"/>
    <p:sldId id="414" r:id="rId57"/>
    <p:sldId id="415" r:id="rId58"/>
    <p:sldId id="416" r:id="rId59"/>
    <p:sldId id="417" r:id="rId60"/>
    <p:sldId id="418" r:id="rId61"/>
    <p:sldId id="419" r:id="rId62"/>
    <p:sldId id="420" r:id="rId63"/>
    <p:sldId id="421" r:id="rId64"/>
    <p:sldId id="422" r:id="rId65"/>
    <p:sldId id="423" r:id="rId66"/>
    <p:sldId id="424" r:id="rId67"/>
    <p:sldId id="425" r:id="rId68"/>
    <p:sldId id="426" r:id="rId69"/>
    <p:sldId id="427" r:id="rId70"/>
    <p:sldId id="428" r:id="rId71"/>
    <p:sldId id="429" r:id="rId72"/>
    <p:sldId id="430" r:id="rId73"/>
    <p:sldId id="431" r:id="rId74"/>
    <p:sldId id="432" r:id="rId75"/>
    <p:sldId id="433" r:id="rId76"/>
    <p:sldId id="434" r:id="rId77"/>
    <p:sldId id="435" r:id="rId78"/>
    <p:sldId id="436" r:id="rId79"/>
    <p:sldId id="437" r:id="rId80"/>
    <p:sldId id="438" r:id="rId81"/>
    <p:sldId id="439" r:id="rId82"/>
    <p:sldId id="441" r:id="rId83"/>
    <p:sldId id="442" r:id="rId84"/>
    <p:sldId id="443" r:id="rId85"/>
    <p:sldId id="444" r:id="rId86"/>
    <p:sldId id="445" r:id="rId87"/>
    <p:sldId id="446" r:id="rId88"/>
    <p:sldId id="447" r:id="rId89"/>
    <p:sldId id="448" r:id="rId90"/>
    <p:sldId id="449" r:id="rId91"/>
    <p:sldId id="450" r:id="rId92"/>
    <p:sldId id="451" r:id="rId93"/>
    <p:sldId id="452" r:id="rId94"/>
    <p:sldId id="453" r:id="rId95"/>
    <p:sldId id="454" r:id="rId96"/>
    <p:sldId id="455" r:id="rId97"/>
    <p:sldId id="456" r:id="rId98"/>
    <p:sldId id="457" r:id="rId99"/>
    <p:sldId id="458" r:id="rId100"/>
    <p:sldId id="461" r:id="rId101"/>
    <p:sldId id="462" r:id="rId102"/>
    <p:sldId id="463" r:id="rId103"/>
    <p:sldId id="464" r:id="rId104"/>
    <p:sldId id="465" r:id="rId105"/>
    <p:sldId id="466" r:id="rId106"/>
    <p:sldId id="467" r:id="rId107"/>
    <p:sldId id="468" r:id="rId108"/>
    <p:sldId id="469" r:id="rId109"/>
    <p:sldId id="470" r:id="rId110"/>
    <p:sldId id="471" r:id="rId111"/>
    <p:sldId id="472" r:id="rId112"/>
    <p:sldId id="473" r:id="rId113"/>
    <p:sldId id="474" r:id="rId114"/>
    <p:sldId id="475" r:id="rId115"/>
    <p:sldId id="476" r:id="rId116"/>
    <p:sldId id="477" r:id="rId117"/>
    <p:sldId id="478" r:id="rId118"/>
    <p:sldId id="479" r:id="rId119"/>
    <p:sldId id="480" r:id="rId120"/>
    <p:sldId id="481" r:id="rId121"/>
    <p:sldId id="483" r:id="rId122"/>
    <p:sldId id="484" r:id="rId123"/>
    <p:sldId id="485" r:id="rId124"/>
    <p:sldId id="486" r:id="rId125"/>
    <p:sldId id="482" r:id="rId126"/>
  </p:sldIdLst>
  <p:sldSz cx="9144000" cy="6858000" type="screen4x3"/>
  <p:notesSz cx="6858000" cy="9144000"/>
  <p:defaultTextStyle>
    <a:defPPr>
      <a:defRPr lang="ar-E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ajalla UI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ajalla UI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ajalla UI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ajalla UI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ajalla UI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ajalla UI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ajalla UI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ajalla UI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ajalla UI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983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-182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 /><Relationship Id="rId117" Type="http://schemas.openxmlformats.org/officeDocument/2006/relationships/slide" Target="slides/slide116.xml" /><Relationship Id="rId21" Type="http://schemas.openxmlformats.org/officeDocument/2006/relationships/slide" Target="slides/slide20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84" Type="http://schemas.openxmlformats.org/officeDocument/2006/relationships/slide" Target="slides/slide83.xml" /><Relationship Id="rId89" Type="http://schemas.openxmlformats.org/officeDocument/2006/relationships/slide" Target="slides/slide88.xml" /><Relationship Id="rId112" Type="http://schemas.openxmlformats.org/officeDocument/2006/relationships/slide" Target="slides/slide111.xml" /><Relationship Id="rId16" Type="http://schemas.openxmlformats.org/officeDocument/2006/relationships/slide" Target="slides/slide15.xml" /><Relationship Id="rId107" Type="http://schemas.openxmlformats.org/officeDocument/2006/relationships/slide" Target="slides/slide106.xml" /><Relationship Id="rId11" Type="http://schemas.openxmlformats.org/officeDocument/2006/relationships/slide" Target="slides/slide10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74" Type="http://schemas.openxmlformats.org/officeDocument/2006/relationships/slide" Target="slides/slide73.xml" /><Relationship Id="rId79" Type="http://schemas.openxmlformats.org/officeDocument/2006/relationships/slide" Target="slides/slide78.xml" /><Relationship Id="rId102" Type="http://schemas.openxmlformats.org/officeDocument/2006/relationships/slide" Target="slides/slide101.xml" /><Relationship Id="rId123" Type="http://schemas.openxmlformats.org/officeDocument/2006/relationships/slide" Target="slides/slide122.xml" /><Relationship Id="rId128" Type="http://schemas.openxmlformats.org/officeDocument/2006/relationships/presProps" Target="presProps.xml" /><Relationship Id="rId5" Type="http://schemas.openxmlformats.org/officeDocument/2006/relationships/slide" Target="slides/slide4.xml" /><Relationship Id="rId90" Type="http://schemas.openxmlformats.org/officeDocument/2006/relationships/slide" Target="slides/slide89.xml" /><Relationship Id="rId95" Type="http://schemas.openxmlformats.org/officeDocument/2006/relationships/slide" Target="slides/slide94.xml" /><Relationship Id="rId19" Type="http://schemas.openxmlformats.org/officeDocument/2006/relationships/slide" Target="slides/slide1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77" Type="http://schemas.openxmlformats.org/officeDocument/2006/relationships/slide" Target="slides/slide76.xml" /><Relationship Id="rId100" Type="http://schemas.openxmlformats.org/officeDocument/2006/relationships/slide" Target="slides/slide99.xml" /><Relationship Id="rId105" Type="http://schemas.openxmlformats.org/officeDocument/2006/relationships/slide" Target="slides/slide104.xml" /><Relationship Id="rId113" Type="http://schemas.openxmlformats.org/officeDocument/2006/relationships/slide" Target="slides/slide112.xml" /><Relationship Id="rId118" Type="http://schemas.openxmlformats.org/officeDocument/2006/relationships/slide" Target="slides/slide117.xml" /><Relationship Id="rId126" Type="http://schemas.openxmlformats.org/officeDocument/2006/relationships/slide" Target="slides/slide125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slide" Target="slides/slide71.xml" /><Relationship Id="rId80" Type="http://schemas.openxmlformats.org/officeDocument/2006/relationships/slide" Target="slides/slide79.xml" /><Relationship Id="rId85" Type="http://schemas.openxmlformats.org/officeDocument/2006/relationships/slide" Target="slides/slide84.xml" /><Relationship Id="rId93" Type="http://schemas.openxmlformats.org/officeDocument/2006/relationships/slide" Target="slides/slide92.xml" /><Relationship Id="rId98" Type="http://schemas.openxmlformats.org/officeDocument/2006/relationships/slide" Target="slides/slide97.xml" /><Relationship Id="rId121" Type="http://schemas.openxmlformats.org/officeDocument/2006/relationships/slide" Target="slides/slide120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103" Type="http://schemas.openxmlformats.org/officeDocument/2006/relationships/slide" Target="slides/slide102.xml" /><Relationship Id="rId108" Type="http://schemas.openxmlformats.org/officeDocument/2006/relationships/slide" Target="slides/slide107.xml" /><Relationship Id="rId116" Type="http://schemas.openxmlformats.org/officeDocument/2006/relationships/slide" Target="slides/slide115.xml" /><Relationship Id="rId124" Type="http://schemas.openxmlformats.org/officeDocument/2006/relationships/slide" Target="slides/slide123.xml" /><Relationship Id="rId129" Type="http://schemas.openxmlformats.org/officeDocument/2006/relationships/viewProps" Target="viewProps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slide" Target="slides/slide69.xml" /><Relationship Id="rId75" Type="http://schemas.openxmlformats.org/officeDocument/2006/relationships/slide" Target="slides/slide74.xml" /><Relationship Id="rId83" Type="http://schemas.openxmlformats.org/officeDocument/2006/relationships/slide" Target="slides/slide82.xml" /><Relationship Id="rId88" Type="http://schemas.openxmlformats.org/officeDocument/2006/relationships/slide" Target="slides/slide87.xml" /><Relationship Id="rId91" Type="http://schemas.openxmlformats.org/officeDocument/2006/relationships/slide" Target="slides/slide90.xml" /><Relationship Id="rId96" Type="http://schemas.openxmlformats.org/officeDocument/2006/relationships/slide" Target="slides/slide95.xml" /><Relationship Id="rId111" Type="http://schemas.openxmlformats.org/officeDocument/2006/relationships/slide" Target="slides/slide11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106" Type="http://schemas.openxmlformats.org/officeDocument/2006/relationships/slide" Target="slides/slide105.xml" /><Relationship Id="rId114" Type="http://schemas.openxmlformats.org/officeDocument/2006/relationships/slide" Target="slides/slide113.xml" /><Relationship Id="rId119" Type="http://schemas.openxmlformats.org/officeDocument/2006/relationships/slide" Target="slides/slide118.xml" /><Relationship Id="rId127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slide" Target="slides/slide72.xml" /><Relationship Id="rId78" Type="http://schemas.openxmlformats.org/officeDocument/2006/relationships/slide" Target="slides/slide77.xml" /><Relationship Id="rId81" Type="http://schemas.openxmlformats.org/officeDocument/2006/relationships/slide" Target="slides/slide80.xml" /><Relationship Id="rId86" Type="http://schemas.openxmlformats.org/officeDocument/2006/relationships/slide" Target="slides/slide85.xml" /><Relationship Id="rId94" Type="http://schemas.openxmlformats.org/officeDocument/2006/relationships/slide" Target="slides/slide93.xml" /><Relationship Id="rId99" Type="http://schemas.openxmlformats.org/officeDocument/2006/relationships/slide" Target="slides/slide98.xml" /><Relationship Id="rId101" Type="http://schemas.openxmlformats.org/officeDocument/2006/relationships/slide" Target="slides/slide100.xml" /><Relationship Id="rId122" Type="http://schemas.openxmlformats.org/officeDocument/2006/relationships/slide" Target="slides/slide121.xml" /><Relationship Id="rId13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9" Type="http://schemas.openxmlformats.org/officeDocument/2006/relationships/slide" Target="slides/slide38.xml" /><Relationship Id="rId109" Type="http://schemas.openxmlformats.org/officeDocument/2006/relationships/slide" Target="slides/slide108.xml" /><Relationship Id="rId34" Type="http://schemas.openxmlformats.org/officeDocument/2006/relationships/slide" Target="slides/slide33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76" Type="http://schemas.openxmlformats.org/officeDocument/2006/relationships/slide" Target="slides/slide75.xml" /><Relationship Id="rId97" Type="http://schemas.openxmlformats.org/officeDocument/2006/relationships/slide" Target="slides/slide96.xml" /><Relationship Id="rId104" Type="http://schemas.openxmlformats.org/officeDocument/2006/relationships/slide" Target="slides/slide103.xml" /><Relationship Id="rId120" Type="http://schemas.openxmlformats.org/officeDocument/2006/relationships/slide" Target="slides/slide119.xml" /><Relationship Id="rId125" Type="http://schemas.openxmlformats.org/officeDocument/2006/relationships/slide" Target="slides/slide124.xml" /><Relationship Id="rId7" Type="http://schemas.openxmlformats.org/officeDocument/2006/relationships/slide" Target="slides/slide6.xml" /><Relationship Id="rId71" Type="http://schemas.openxmlformats.org/officeDocument/2006/relationships/slide" Target="slides/slide70.xml" /><Relationship Id="rId92" Type="http://schemas.openxmlformats.org/officeDocument/2006/relationships/slide" Target="slides/slide91.xml" /><Relationship Id="rId2" Type="http://schemas.openxmlformats.org/officeDocument/2006/relationships/slide" Target="slides/slide1.xml" /><Relationship Id="rId29" Type="http://schemas.openxmlformats.org/officeDocument/2006/relationships/slide" Target="slides/slide28.xml" /><Relationship Id="rId24" Type="http://schemas.openxmlformats.org/officeDocument/2006/relationships/slide" Target="slides/slide23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66" Type="http://schemas.openxmlformats.org/officeDocument/2006/relationships/slide" Target="slides/slide65.xml" /><Relationship Id="rId87" Type="http://schemas.openxmlformats.org/officeDocument/2006/relationships/slide" Target="slides/slide86.xml" /><Relationship Id="rId110" Type="http://schemas.openxmlformats.org/officeDocument/2006/relationships/slide" Target="slides/slide109.xml" /><Relationship Id="rId115" Type="http://schemas.openxmlformats.org/officeDocument/2006/relationships/slide" Target="slides/slide114.xml" /><Relationship Id="rId131" Type="http://schemas.openxmlformats.org/officeDocument/2006/relationships/tableStyles" Target="tableStyles.xml" /><Relationship Id="rId61" Type="http://schemas.openxmlformats.org/officeDocument/2006/relationships/slide" Target="slides/slide60.xml" /><Relationship Id="rId82" Type="http://schemas.openxmlformats.org/officeDocument/2006/relationships/slide" Target="slides/slide8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336009-3757-6111-54EC-0340B6C2C6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4A067-6603-0DEA-3DA2-5001ACBEAD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A66B8FD-961B-4FC7-BF6A-15883F861E53}" type="datetimeFigureOut">
              <a:rPr lang="ar-EG"/>
              <a:pPr>
                <a:defRPr/>
              </a:pPr>
              <a:t>22/02/1444</a:t>
            </a:fld>
            <a:endParaRPr lang="ar-EG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BFB741A-3B5E-E2D4-7879-801EA111FC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D48B131-5F85-9C3F-20E0-5DF1C987DB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0CC30-F00D-4F6F-323E-AD451EED8DE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A2C0BA-22A0-30EE-8463-22B9E99972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200">
                <a:latin typeface="Calibri" panose="020F0502020204030204" pitchFamily="34" charset="0"/>
              </a:defRPr>
            </a:lvl1pPr>
          </a:lstStyle>
          <a:p>
            <a:fld id="{64487B9A-B689-4E2A-81B4-28CC8AB93572}" type="slidenum">
              <a:rPr lang="ar-EG" altLang="en-US"/>
              <a:pPr/>
              <a:t>‹#›</a:t>
            </a:fld>
            <a:endParaRPr lang="ar-E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 /><Relationship Id="rId1" Type="http://schemas.openxmlformats.org/officeDocument/2006/relationships/notesMaster" Target="../notesMasters/notesMaster1.xml" 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 /><Relationship Id="rId1" Type="http://schemas.openxmlformats.org/officeDocument/2006/relationships/notesMaster" Target="../notesMasters/notesMaster1.xml" 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 /><Relationship Id="rId1" Type="http://schemas.openxmlformats.org/officeDocument/2006/relationships/notesMaster" Target="../notesMasters/notesMaster1.xml" 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 /><Relationship Id="rId1" Type="http://schemas.openxmlformats.org/officeDocument/2006/relationships/notesMaster" Target="../notesMasters/notesMaster1.xml" 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 /><Relationship Id="rId1" Type="http://schemas.openxmlformats.org/officeDocument/2006/relationships/notesMaster" Target="../notesMasters/notesMaster1.xml" 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 /><Relationship Id="rId1" Type="http://schemas.openxmlformats.org/officeDocument/2006/relationships/notesMaster" Target="../notesMasters/notesMaster1.xml" 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 /><Relationship Id="rId1" Type="http://schemas.openxmlformats.org/officeDocument/2006/relationships/notesMaster" Target="../notesMasters/notesMaster1.xml" 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 /><Relationship Id="rId1" Type="http://schemas.openxmlformats.org/officeDocument/2006/relationships/notesMaster" Target="../notesMasters/notesMaster1.xml" 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 /><Relationship Id="rId1" Type="http://schemas.openxmlformats.org/officeDocument/2006/relationships/notesMaster" Target="../notesMasters/notesMaster1.xml" 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 /><Relationship Id="rId1" Type="http://schemas.openxmlformats.org/officeDocument/2006/relationships/notesMaster" Target="../notesMasters/notesMaster1.xml" 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 /><Relationship Id="rId1" Type="http://schemas.openxmlformats.org/officeDocument/2006/relationships/notesMaster" Target="../notesMasters/notesMaster1.xml" 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 /><Relationship Id="rId1" Type="http://schemas.openxmlformats.org/officeDocument/2006/relationships/notesMaster" Target="../notesMasters/notesMaster1.xml" 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 /><Relationship Id="rId1" Type="http://schemas.openxmlformats.org/officeDocument/2006/relationships/notesMaster" Target="../notesMasters/notesMaster1.xml" 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 /><Relationship Id="rId1" Type="http://schemas.openxmlformats.org/officeDocument/2006/relationships/notesMaster" Target="../notesMasters/notesMaster1.xml" 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 /><Relationship Id="rId1" Type="http://schemas.openxmlformats.org/officeDocument/2006/relationships/notesMaster" Target="../notesMasters/notesMaster1.xml" 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 /><Relationship Id="rId1" Type="http://schemas.openxmlformats.org/officeDocument/2006/relationships/notesMaster" Target="../notesMasters/notesMaster1.xml" 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 /><Relationship Id="rId1" Type="http://schemas.openxmlformats.org/officeDocument/2006/relationships/notesMaster" Target="../notesMasters/notesMaster1.xml" 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 /><Relationship Id="rId1" Type="http://schemas.openxmlformats.org/officeDocument/2006/relationships/notesMaster" Target="../notesMasters/notesMaster1.xml" 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 /><Relationship Id="rId1" Type="http://schemas.openxmlformats.org/officeDocument/2006/relationships/notesMaster" Target="../notesMasters/notesMaster1.xml" 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 /><Relationship Id="rId1" Type="http://schemas.openxmlformats.org/officeDocument/2006/relationships/notesMaster" Target="../notesMasters/notesMaster1.xml" 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 /><Relationship Id="rId1" Type="http://schemas.openxmlformats.org/officeDocument/2006/relationships/notesMaster" Target="../notesMasters/notesMaster1.xml" 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 /><Relationship Id="rId1" Type="http://schemas.openxmlformats.org/officeDocument/2006/relationships/notesMaster" Target="../notesMasters/notesMaster1.xml" 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 /><Relationship Id="rId1" Type="http://schemas.openxmlformats.org/officeDocument/2006/relationships/notesMaster" Target="../notesMasters/notesMaster1.xml" 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 /><Relationship Id="rId1" Type="http://schemas.openxmlformats.org/officeDocument/2006/relationships/notesMaster" Target="../notesMasters/notesMaster1.xml" 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 /><Relationship Id="rId1" Type="http://schemas.openxmlformats.org/officeDocument/2006/relationships/notesMaster" Target="../notesMasters/notesMaster1.xml" 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 /><Relationship Id="rId1" Type="http://schemas.openxmlformats.org/officeDocument/2006/relationships/notesMaster" Target="../notesMasters/notesMaster1.xml" 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 /><Relationship Id="rId1" Type="http://schemas.openxmlformats.org/officeDocument/2006/relationships/notesMaster" Target="../notesMasters/notesMaster1.xml" 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 /><Relationship Id="rId1" Type="http://schemas.openxmlformats.org/officeDocument/2006/relationships/notesMaster" Target="../notesMasters/notesMaster1.xml" 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 /><Relationship Id="rId1" Type="http://schemas.openxmlformats.org/officeDocument/2006/relationships/notesMaster" Target="../notesMasters/notesMaster1.xml" 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 /><Relationship Id="rId1" Type="http://schemas.openxmlformats.org/officeDocument/2006/relationships/notesMaster" Target="../notesMasters/notesMaster1.xml" 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 /><Relationship Id="rId1" Type="http://schemas.openxmlformats.org/officeDocument/2006/relationships/notesMaster" Target="../notesMasters/notesMaster1.xml" 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 /><Relationship Id="rId1" Type="http://schemas.openxmlformats.org/officeDocument/2006/relationships/notesMaster" Target="../notesMasters/notesMaster1.xml" 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 /><Relationship Id="rId1" Type="http://schemas.openxmlformats.org/officeDocument/2006/relationships/notesMaster" Target="../notesMasters/notesMaster1.xml" 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 /><Relationship Id="rId1" Type="http://schemas.openxmlformats.org/officeDocument/2006/relationships/notesMaster" Target="../notesMasters/notesMaster1.xml" 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 /><Relationship Id="rId1" Type="http://schemas.openxmlformats.org/officeDocument/2006/relationships/notesMaster" Target="../notesMasters/notesMaster1.xml" 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 /><Relationship Id="rId1" Type="http://schemas.openxmlformats.org/officeDocument/2006/relationships/notesMaster" Target="../notesMasters/notesMaster1.xml" 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 /><Relationship Id="rId1" Type="http://schemas.openxmlformats.org/officeDocument/2006/relationships/notesMaster" Target="../notesMasters/notesMaster1.xml" 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 /><Relationship Id="rId1" Type="http://schemas.openxmlformats.org/officeDocument/2006/relationships/notesMaster" Target="../notesMasters/notesMaster1.xml" 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 /><Relationship Id="rId1" Type="http://schemas.openxmlformats.org/officeDocument/2006/relationships/notesMaster" Target="../notesMasters/notesMaster1.xml" 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 /><Relationship Id="rId1" Type="http://schemas.openxmlformats.org/officeDocument/2006/relationships/notesMaster" Target="../notesMasters/notesMaster1.xml" 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 /><Relationship Id="rId1" Type="http://schemas.openxmlformats.org/officeDocument/2006/relationships/notesMaster" Target="../notesMasters/notesMaster1.xml" 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 /><Relationship Id="rId1" Type="http://schemas.openxmlformats.org/officeDocument/2006/relationships/notesMaster" Target="../notesMasters/notesMaster1.xml" 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 /><Relationship Id="rId1" Type="http://schemas.openxmlformats.org/officeDocument/2006/relationships/notesMaster" Target="../notesMasters/notesMaster1.xml" 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 /><Relationship Id="rId1" Type="http://schemas.openxmlformats.org/officeDocument/2006/relationships/notesMaster" Target="../notesMasters/notesMaster1.xml" 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 /><Relationship Id="rId1" Type="http://schemas.openxmlformats.org/officeDocument/2006/relationships/notesMaster" Target="../notesMasters/notesMaster1.xml" 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 /><Relationship Id="rId1" Type="http://schemas.openxmlformats.org/officeDocument/2006/relationships/notesMaster" Target="../notesMasters/notesMaster1.xml" 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 /><Relationship Id="rId1" Type="http://schemas.openxmlformats.org/officeDocument/2006/relationships/notesMaster" Target="../notesMasters/notesMaster1.xml" 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 /><Relationship Id="rId1" Type="http://schemas.openxmlformats.org/officeDocument/2006/relationships/notesMaster" Target="../notesMasters/notesMaster1.xml" 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 /><Relationship Id="rId1" Type="http://schemas.openxmlformats.org/officeDocument/2006/relationships/notesMaster" Target="../notesMasters/notesMaster1.xml" 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 /><Relationship Id="rId1" Type="http://schemas.openxmlformats.org/officeDocument/2006/relationships/notesMaster" Target="../notesMasters/notesMaster1.xml" 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 /><Relationship Id="rId1" Type="http://schemas.openxmlformats.org/officeDocument/2006/relationships/notesMaster" Target="../notesMasters/notesMaster1.xml" 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 /><Relationship Id="rId1" Type="http://schemas.openxmlformats.org/officeDocument/2006/relationships/notesMaster" Target="../notesMasters/notesMaster1.xml" 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 /><Relationship Id="rId1" Type="http://schemas.openxmlformats.org/officeDocument/2006/relationships/notesMaster" Target="../notesMasters/notesMaster1.xml" 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 /><Relationship Id="rId1" Type="http://schemas.openxmlformats.org/officeDocument/2006/relationships/notesMaster" Target="../notesMasters/notesMaster1.xml" 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 /><Relationship Id="rId1" Type="http://schemas.openxmlformats.org/officeDocument/2006/relationships/notesMaster" Target="../notesMasters/notesMaster1.xml" 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 /><Relationship Id="rId1" Type="http://schemas.openxmlformats.org/officeDocument/2006/relationships/notesMaster" Target="../notesMasters/notesMaster1.xml" 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 /><Relationship Id="rId1" Type="http://schemas.openxmlformats.org/officeDocument/2006/relationships/notesMaster" Target="../notesMasters/notesMaster1.xml" 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 /><Relationship Id="rId1" Type="http://schemas.openxmlformats.org/officeDocument/2006/relationships/notesMaster" Target="../notesMasters/notesMaster1.xml" 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 /><Relationship Id="rId1" Type="http://schemas.openxmlformats.org/officeDocument/2006/relationships/notesMaster" Target="../notesMasters/notesMaster1.xml" 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 /><Relationship Id="rId1" Type="http://schemas.openxmlformats.org/officeDocument/2006/relationships/notesMaster" Target="../notesMasters/notesMaster1.xml" 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 /><Relationship Id="rId1" Type="http://schemas.openxmlformats.org/officeDocument/2006/relationships/notesMaster" Target="../notesMasters/notesMaster1.xml" 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 /><Relationship Id="rId1" Type="http://schemas.openxmlformats.org/officeDocument/2006/relationships/notesMaster" Target="../notesMasters/notesMaster1.xml" 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 /><Relationship Id="rId1" Type="http://schemas.openxmlformats.org/officeDocument/2006/relationships/notesMaster" Target="../notesMasters/notesMaster1.xml" 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 /><Relationship Id="rId1" Type="http://schemas.openxmlformats.org/officeDocument/2006/relationships/notesMaster" Target="../notesMasters/notesMaster1.xml" 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 /><Relationship Id="rId1" Type="http://schemas.openxmlformats.org/officeDocument/2006/relationships/notesMaster" Target="../notesMasters/notesMaster1.xml" 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 /><Relationship Id="rId1" Type="http://schemas.openxmlformats.org/officeDocument/2006/relationships/notesMaster" Target="../notesMasters/notesMaster1.xml" 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 /><Relationship Id="rId1" Type="http://schemas.openxmlformats.org/officeDocument/2006/relationships/notesMaster" Target="../notesMasters/notesMaster1.xml" 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 /><Relationship Id="rId1" Type="http://schemas.openxmlformats.org/officeDocument/2006/relationships/notesMaster" Target="../notesMasters/notesMaster1.xml" 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 /><Relationship Id="rId1" Type="http://schemas.openxmlformats.org/officeDocument/2006/relationships/notesMaster" Target="../notesMasters/notesMaster1.xml" 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 /><Relationship Id="rId1" Type="http://schemas.openxmlformats.org/officeDocument/2006/relationships/notesMaster" Target="../notesMasters/notesMaster1.xml" 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 /><Relationship Id="rId1" Type="http://schemas.openxmlformats.org/officeDocument/2006/relationships/notesMaster" Target="../notesMasters/notesMaster1.xml" 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 /><Relationship Id="rId1" Type="http://schemas.openxmlformats.org/officeDocument/2006/relationships/notesMaster" Target="../notesMasters/notesMaster1.xml" 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 /><Relationship Id="rId1" Type="http://schemas.openxmlformats.org/officeDocument/2006/relationships/notesMaster" Target="../notesMasters/notesMaster1.xml" 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 /><Relationship Id="rId1" Type="http://schemas.openxmlformats.org/officeDocument/2006/relationships/notesMaster" Target="../notesMasters/notesMaster1.xml" 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 /><Relationship Id="rId1" Type="http://schemas.openxmlformats.org/officeDocument/2006/relationships/notesMaster" Target="../notesMasters/notesMaster1.xml" 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CC0FBA00-5D03-C383-D2CC-8837CC48F3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C0046078-1E53-328C-2CD8-03796E2E06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66E1D2BF-DC54-F475-4B77-8893BAE7AB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1AC1E360-DFD3-4F5E-9C85-825290006C55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1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1F547612-4A83-8920-6C54-239CE06894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D80C2E81-D527-8F14-F5DD-DC468F3A65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75C0AD27-5919-D727-FCB7-9FBBCDFA0B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BC14E21E-2A61-41F4-A587-2FC408D7E655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11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Slide Image Placeholder 1">
            <a:extLst>
              <a:ext uri="{FF2B5EF4-FFF2-40B4-BE49-F238E27FC236}">
                <a16:creationId xmlns:a16="http://schemas.microsoft.com/office/drawing/2014/main" id="{31705743-0B35-00A5-4DAF-62FA4BCF63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138" name="Notes Placeholder 2">
            <a:extLst>
              <a:ext uri="{FF2B5EF4-FFF2-40B4-BE49-F238E27FC236}">
                <a16:creationId xmlns:a16="http://schemas.microsoft.com/office/drawing/2014/main" id="{1F53C4D4-F402-18ED-2B06-2346BE8C37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19139" name="Slide Number Placeholder 3">
            <a:extLst>
              <a:ext uri="{FF2B5EF4-FFF2-40B4-BE49-F238E27FC236}">
                <a16:creationId xmlns:a16="http://schemas.microsoft.com/office/drawing/2014/main" id="{73CC9037-8CBF-4ACB-7ECC-87A9D93738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55362F12-1007-406C-97BD-F1301366824D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101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Slide Image Placeholder 1">
            <a:extLst>
              <a:ext uri="{FF2B5EF4-FFF2-40B4-BE49-F238E27FC236}">
                <a16:creationId xmlns:a16="http://schemas.microsoft.com/office/drawing/2014/main" id="{428BD039-AE47-5150-0ED5-8613377404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1186" name="Notes Placeholder 2">
            <a:extLst>
              <a:ext uri="{FF2B5EF4-FFF2-40B4-BE49-F238E27FC236}">
                <a16:creationId xmlns:a16="http://schemas.microsoft.com/office/drawing/2014/main" id="{6A443ED6-98BA-8C40-E529-5C992723F3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21187" name="Slide Number Placeholder 3">
            <a:extLst>
              <a:ext uri="{FF2B5EF4-FFF2-40B4-BE49-F238E27FC236}">
                <a16:creationId xmlns:a16="http://schemas.microsoft.com/office/drawing/2014/main" id="{B99FC7EC-1224-0D2A-2236-7BDC1B4DD3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B7394B7E-D32D-4243-A36C-E8A18E75FCF5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102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Slide Image Placeholder 1">
            <a:extLst>
              <a:ext uri="{FF2B5EF4-FFF2-40B4-BE49-F238E27FC236}">
                <a16:creationId xmlns:a16="http://schemas.microsoft.com/office/drawing/2014/main" id="{7CF8B0B6-C2FE-8E02-0810-59A4D11DDA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3234" name="Notes Placeholder 2">
            <a:extLst>
              <a:ext uri="{FF2B5EF4-FFF2-40B4-BE49-F238E27FC236}">
                <a16:creationId xmlns:a16="http://schemas.microsoft.com/office/drawing/2014/main" id="{318E876E-8F59-A14C-D840-EDE5DBE66B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23235" name="Slide Number Placeholder 3">
            <a:extLst>
              <a:ext uri="{FF2B5EF4-FFF2-40B4-BE49-F238E27FC236}">
                <a16:creationId xmlns:a16="http://schemas.microsoft.com/office/drawing/2014/main" id="{57D99904-6AEA-78A8-994A-0032926C60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76AAE78C-CB77-4F22-B189-ADB6467E2D88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103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Slide Image Placeholder 1">
            <a:extLst>
              <a:ext uri="{FF2B5EF4-FFF2-40B4-BE49-F238E27FC236}">
                <a16:creationId xmlns:a16="http://schemas.microsoft.com/office/drawing/2014/main" id="{9640265E-49E8-8489-199A-12D3187C71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282" name="Notes Placeholder 2">
            <a:extLst>
              <a:ext uri="{FF2B5EF4-FFF2-40B4-BE49-F238E27FC236}">
                <a16:creationId xmlns:a16="http://schemas.microsoft.com/office/drawing/2014/main" id="{A9B913D6-2201-062D-F93B-7E52733F2B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25283" name="Slide Number Placeholder 3">
            <a:extLst>
              <a:ext uri="{FF2B5EF4-FFF2-40B4-BE49-F238E27FC236}">
                <a16:creationId xmlns:a16="http://schemas.microsoft.com/office/drawing/2014/main" id="{8E1822E3-C299-A4B6-64C0-9B7083DECC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1CF36593-E17C-4903-98D8-B0E07C975E53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104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Slide Image Placeholder 1">
            <a:extLst>
              <a:ext uri="{FF2B5EF4-FFF2-40B4-BE49-F238E27FC236}">
                <a16:creationId xmlns:a16="http://schemas.microsoft.com/office/drawing/2014/main" id="{053C8AFA-6521-3A4F-C4DC-EB98F04648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7330" name="Notes Placeholder 2">
            <a:extLst>
              <a:ext uri="{FF2B5EF4-FFF2-40B4-BE49-F238E27FC236}">
                <a16:creationId xmlns:a16="http://schemas.microsoft.com/office/drawing/2014/main" id="{C73CFDD5-FBBA-6A56-964E-4DA19D8D08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27331" name="Slide Number Placeholder 3">
            <a:extLst>
              <a:ext uri="{FF2B5EF4-FFF2-40B4-BE49-F238E27FC236}">
                <a16:creationId xmlns:a16="http://schemas.microsoft.com/office/drawing/2014/main" id="{A0E173B7-1A41-BBB1-1F38-5E56E6B93E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0DEC273B-C0FD-4191-8E9F-4D3BFF7DA8F6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105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Slide Image Placeholder 1">
            <a:extLst>
              <a:ext uri="{FF2B5EF4-FFF2-40B4-BE49-F238E27FC236}">
                <a16:creationId xmlns:a16="http://schemas.microsoft.com/office/drawing/2014/main" id="{47FEC41D-6326-2250-D41B-8123DDE983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78" name="Notes Placeholder 2">
            <a:extLst>
              <a:ext uri="{FF2B5EF4-FFF2-40B4-BE49-F238E27FC236}">
                <a16:creationId xmlns:a16="http://schemas.microsoft.com/office/drawing/2014/main" id="{0419BFDA-7BA7-E04E-49E3-B01C988EBF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29379" name="Slide Number Placeholder 3">
            <a:extLst>
              <a:ext uri="{FF2B5EF4-FFF2-40B4-BE49-F238E27FC236}">
                <a16:creationId xmlns:a16="http://schemas.microsoft.com/office/drawing/2014/main" id="{59724E28-9780-C675-0A62-7C0634A607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E681223A-3CE6-4E0F-94A4-C1F5DCDE9B9A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106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Slide Image Placeholder 1">
            <a:extLst>
              <a:ext uri="{FF2B5EF4-FFF2-40B4-BE49-F238E27FC236}">
                <a16:creationId xmlns:a16="http://schemas.microsoft.com/office/drawing/2014/main" id="{A0BDB4F8-E7BF-5C6D-1238-13A8A8B4F0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1426" name="Notes Placeholder 2">
            <a:extLst>
              <a:ext uri="{FF2B5EF4-FFF2-40B4-BE49-F238E27FC236}">
                <a16:creationId xmlns:a16="http://schemas.microsoft.com/office/drawing/2014/main" id="{6673926D-5EAA-020A-D7AA-06A8E447CD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31427" name="Slide Number Placeholder 3">
            <a:extLst>
              <a:ext uri="{FF2B5EF4-FFF2-40B4-BE49-F238E27FC236}">
                <a16:creationId xmlns:a16="http://schemas.microsoft.com/office/drawing/2014/main" id="{0AC9CEB9-82A4-CC55-5F35-3E1101B8BC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FC2353E4-34D5-42C1-9560-B3973313F0FB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107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Slide Image Placeholder 1">
            <a:extLst>
              <a:ext uri="{FF2B5EF4-FFF2-40B4-BE49-F238E27FC236}">
                <a16:creationId xmlns:a16="http://schemas.microsoft.com/office/drawing/2014/main" id="{244446E6-0CA5-DFEB-7BB8-56442FEAD6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3474" name="Notes Placeholder 2">
            <a:extLst>
              <a:ext uri="{FF2B5EF4-FFF2-40B4-BE49-F238E27FC236}">
                <a16:creationId xmlns:a16="http://schemas.microsoft.com/office/drawing/2014/main" id="{2B330BBB-D068-3DD9-026E-01860088E1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33475" name="Slide Number Placeholder 3">
            <a:extLst>
              <a:ext uri="{FF2B5EF4-FFF2-40B4-BE49-F238E27FC236}">
                <a16:creationId xmlns:a16="http://schemas.microsoft.com/office/drawing/2014/main" id="{5BB4687E-D413-66DE-57A2-77FA2EA457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42826FB5-B0ED-4BB5-B34F-D40067A26FD6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108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Slide Image Placeholder 1">
            <a:extLst>
              <a:ext uri="{FF2B5EF4-FFF2-40B4-BE49-F238E27FC236}">
                <a16:creationId xmlns:a16="http://schemas.microsoft.com/office/drawing/2014/main" id="{F8C83696-E0FF-B319-67AB-3D8129A2C7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2" name="Notes Placeholder 2">
            <a:extLst>
              <a:ext uri="{FF2B5EF4-FFF2-40B4-BE49-F238E27FC236}">
                <a16:creationId xmlns:a16="http://schemas.microsoft.com/office/drawing/2014/main" id="{953CAC2D-107B-A583-2080-F700C8B4AB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35523" name="Slide Number Placeholder 3">
            <a:extLst>
              <a:ext uri="{FF2B5EF4-FFF2-40B4-BE49-F238E27FC236}">
                <a16:creationId xmlns:a16="http://schemas.microsoft.com/office/drawing/2014/main" id="{8E55432C-501B-42B4-E0F2-02EB0E2CE7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96015623-7E19-4890-8AE7-47069AFAEBA2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109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Slide Image Placeholder 1">
            <a:extLst>
              <a:ext uri="{FF2B5EF4-FFF2-40B4-BE49-F238E27FC236}">
                <a16:creationId xmlns:a16="http://schemas.microsoft.com/office/drawing/2014/main" id="{6F7A803D-9279-75A4-D70B-25F24B9D81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7570" name="Notes Placeholder 2">
            <a:extLst>
              <a:ext uri="{FF2B5EF4-FFF2-40B4-BE49-F238E27FC236}">
                <a16:creationId xmlns:a16="http://schemas.microsoft.com/office/drawing/2014/main" id="{D22BFEEA-57FC-DA9E-5934-BAE98C6C7F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37571" name="Slide Number Placeholder 3">
            <a:extLst>
              <a:ext uri="{FF2B5EF4-FFF2-40B4-BE49-F238E27FC236}">
                <a16:creationId xmlns:a16="http://schemas.microsoft.com/office/drawing/2014/main" id="{593B413E-3663-2F52-D8F3-CA1F3B34DF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1BE5D911-2AB6-4B15-9166-AD0CD1BFA760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110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C3139C8C-2715-BFF2-B52E-66A3684FE6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331388DC-C020-E123-5E05-F71DF14F52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3D61171F-C3DC-7AB5-1FBC-F8C79F489E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473C18FD-6E9A-4496-90DC-72260ADF9371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12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Slide Image Placeholder 1">
            <a:extLst>
              <a:ext uri="{FF2B5EF4-FFF2-40B4-BE49-F238E27FC236}">
                <a16:creationId xmlns:a16="http://schemas.microsoft.com/office/drawing/2014/main" id="{8F2D1FB7-2E50-D707-56FD-4377E6D857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9618" name="Notes Placeholder 2">
            <a:extLst>
              <a:ext uri="{FF2B5EF4-FFF2-40B4-BE49-F238E27FC236}">
                <a16:creationId xmlns:a16="http://schemas.microsoft.com/office/drawing/2014/main" id="{B56B1907-6B41-876A-5ACB-37F502BCC1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39619" name="Slide Number Placeholder 3">
            <a:extLst>
              <a:ext uri="{FF2B5EF4-FFF2-40B4-BE49-F238E27FC236}">
                <a16:creationId xmlns:a16="http://schemas.microsoft.com/office/drawing/2014/main" id="{7D6ADB5E-D276-C2B8-79E2-3BC117E6FD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560232C0-37E4-4F25-9E86-E3C32584A959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111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Slide Image Placeholder 1">
            <a:extLst>
              <a:ext uri="{FF2B5EF4-FFF2-40B4-BE49-F238E27FC236}">
                <a16:creationId xmlns:a16="http://schemas.microsoft.com/office/drawing/2014/main" id="{F4FAE574-7D4C-6245-3922-3E67FDEE6B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1666" name="Notes Placeholder 2">
            <a:extLst>
              <a:ext uri="{FF2B5EF4-FFF2-40B4-BE49-F238E27FC236}">
                <a16:creationId xmlns:a16="http://schemas.microsoft.com/office/drawing/2014/main" id="{F8C050BA-3F5F-DA6C-B7BD-E77047C0F3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41667" name="Slide Number Placeholder 3">
            <a:extLst>
              <a:ext uri="{FF2B5EF4-FFF2-40B4-BE49-F238E27FC236}">
                <a16:creationId xmlns:a16="http://schemas.microsoft.com/office/drawing/2014/main" id="{607DB4F8-83D9-D1AD-5A84-E8002DCC8F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A716C735-2D04-4583-9D0A-F7E8C21160B7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112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Slide Image Placeholder 1">
            <a:extLst>
              <a:ext uri="{FF2B5EF4-FFF2-40B4-BE49-F238E27FC236}">
                <a16:creationId xmlns:a16="http://schemas.microsoft.com/office/drawing/2014/main" id="{FCC80DA7-9635-26F7-7E5A-BFF8B693AA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3714" name="Notes Placeholder 2">
            <a:extLst>
              <a:ext uri="{FF2B5EF4-FFF2-40B4-BE49-F238E27FC236}">
                <a16:creationId xmlns:a16="http://schemas.microsoft.com/office/drawing/2014/main" id="{FF8CE34C-78BB-89AA-92F9-B0D9EB9F53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43715" name="Slide Number Placeholder 3">
            <a:extLst>
              <a:ext uri="{FF2B5EF4-FFF2-40B4-BE49-F238E27FC236}">
                <a16:creationId xmlns:a16="http://schemas.microsoft.com/office/drawing/2014/main" id="{88690A9F-0BC6-A48D-9CE0-A9173EA5FD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63C10BE9-E418-4446-B285-B13492B62754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113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Slide Image Placeholder 1">
            <a:extLst>
              <a:ext uri="{FF2B5EF4-FFF2-40B4-BE49-F238E27FC236}">
                <a16:creationId xmlns:a16="http://schemas.microsoft.com/office/drawing/2014/main" id="{C58CA7FB-5CE3-48A0-243E-B1AE98820F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62" name="Notes Placeholder 2">
            <a:extLst>
              <a:ext uri="{FF2B5EF4-FFF2-40B4-BE49-F238E27FC236}">
                <a16:creationId xmlns:a16="http://schemas.microsoft.com/office/drawing/2014/main" id="{F270A945-A383-89A4-69B0-94C59EFBDD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45763" name="Slide Number Placeholder 3">
            <a:extLst>
              <a:ext uri="{FF2B5EF4-FFF2-40B4-BE49-F238E27FC236}">
                <a16:creationId xmlns:a16="http://schemas.microsoft.com/office/drawing/2014/main" id="{38B38F18-A573-1D12-762C-628A1ED2A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F038EA10-CFA4-482C-9D73-5D75E0B2ECC5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114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Slide Image Placeholder 1">
            <a:extLst>
              <a:ext uri="{FF2B5EF4-FFF2-40B4-BE49-F238E27FC236}">
                <a16:creationId xmlns:a16="http://schemas.microsoft.com/office/drawing/2014/main" id="{780962B1-03DB-529B-13C1-E5B40C3D90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7810" name="Notes Placeholder 2">
            <a:extLst>
              <a:ext uri="{FF2B5EF4-FFF2-40B4-BE49-F238E27FC236}">
                <a16:creationId xmlns:a16="http://schemas.microsoft.com/office/drawing/2014/main" id="{EFCAAF60-A09C-A263-E873-E9C6EFF4B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47811" name="Slide Number Placeholder 3">
            <a:extLst>
              <a:ext uri="{FF2B5EF4-FFF2-40B4-BE49-F238E27FC236}">
                <a16:creationId xmlns:a16="http://schemas.microsoft.com/office/drawing/2014/main" id="{3350A46E-4FF0-B72D-BE14-01C209CBCD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C19DDA9A-F640-47A2-99B5-71B6525FFBA0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115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Slide Image Placeholder 1">
            <a:extLst>
              <a:ext uri="{FF2B5EF4-FFF2-40B4-BE49-F238E27FC236}">
                <a16:creationId xmlns:a16="http://schemas.microsoft.com/office/drawing/2014/main" id="{06423815-6F98-D297-AE7C-7B8B9BD63A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9858" name="Notes Placeholder 2">
            <a:extLst>
              <a:ext uri="{FF2B5EF4-FFF2-40B4-BE49-F238E27FC236}">
                <a16:creationId xmlns:a16="http://schemas.microsoft.com/office/drawing/2014/main" id="{10B87E75-E2D2-593D-40FE-E316D35003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49859" name="Slide Number Placeholder 3">
            <a:extLst>
              <a:ext uri="{FF2B5EF4-FFF2-40B4-BE49-F238E27FC236}">
                <a16:creationId xmlns:a16="http://schemas.microsoft.com/office/drawing/2014/main" id="{668E312E-C48D-25F9-C5C4-34CCB4D248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1F3FEC52-34F8-4D55-8E7F-45E337905552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116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5" name="Slide Image Placeholder 1">
            <a:extLst>
              <a:ext uri="{FF2B5EF4-FFF2-40B4-BE49-F238E27FC236}">
                <a16:creationId xmlns:a16="http://schemas.microsoft.com/office/drawing/2014/main" id="{09185C4D-C5BD-82FD-83DB-4273EBE136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1906" name="Notes Placeholder 2">
            <a:extLst>
              <a:ext uri="{FF2B5EF4-FFF2-40B4-BE49-F238E27FC236}">
                <a16:creationId xmlns:a16="http://schemas.microsoft.com/office/drawing/2014/main" id="{F0E25FC9-A0F3-390E-BABE-9DB1BBDDC6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51907" name="Slide Number Placeholder 3">
            <a:extLst>
              <a:ext uri="{FF2B5EF4-FFF2-40B4-BE49-F238E27FC236}">
                <a16:creationId xmlns:a16="http://schemas.microsoft.com/office/drawing/2014/main" id="{7CA4B03E-7B4D-DE76-49D2-9E88B8EE50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7A04DA09-E499-4CA7-B64D-4F8AA6344736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117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Slide Image Placeholder 1">
            <a:extLst>
              <a:ext uri="{FF2B5EF4-FFF2-40B4-BE49-F238E27FC236}">
                <a16:creationId xmlns:a16="http://schemas.microsoft.com/office/drawing/2014/main" id="{AA74F0D1-45A7-332E-BC83-9973D0B4AD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3954" name="Notes Placeholder 2">
            <a:extLst>
              <a:ext uri="{FF2B5EF4-FFF2-40B4-BE49-F238E27FC236}">
                <a16:creationId xmlns:a16="http://schemas.microsoft.com/office/drawing/2014/main" id="{CF8C83DA-2E42-B1C0-1C3C-8BD3522ADB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53955" name="Slide Number Placeholder 3">
            <a:extLst>
              <a:ext uri="{FF2B5EF4-FFF2-40B4-BE49-F238E27FC236}">
                <a16:creationId xmlns:a16="http://schemas.microsoft.com/office/drawing/2014/main" id="{139F677F-A77B-A5E9-E371-840F603E86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961A8E71-39AB-438A-B14F-60B323EBA364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118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Slide Image Placeholder 1">
            <a:extLst>
              <a:ext uri="{FF2B5EF4-FFF2-40B4-BE49-F238E27FC236}">
                <a16:creationId xmlns:a16="http://schemas.microsoft.com/office/drawing/2014/main" id="{6A5D1FD2-47C6-7D26-8CEB-CCC64140D3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02" name="Notes Placeholder 2">
            <a:extLst>
              <a:ext uri="{FF2B5EF4-FFF2-40B4-BE49-F238E27FC236}">
                <a16:creationId xmlns:a16="http://schemas.microsoft.com/office/drawing/2014/main" id="{7CF1E320-5F7E-77AF-C04E-08A24E5275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56003" name="Slide Number Placeholder 3">
            <a:extLst>
              <a:ext uri="{FF2B5EF4-FFF2-40B4-BE49-F238E27FC236}">
                <a16:creationId xmlns:a16="http://schemas.microsoft.com/office/drawing/2014/main" id="{94925C5A-0A51-1652-0136-4964A933EC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C0D2AC2F-B894-4BA8-A05B-2674B3C3B09A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119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Slide Image Placeholder 1">
            <a:extLst>
              <a:ext uri="{FF2B5EF4-FFF2-40B4-BE49-F238E27FC236}">
                <a16:creationId xmlns:a16="http://schemas.microsoft.com/office/drawing/2014/main" id="{79C7527B-B29C-5C4F-A46E-CD66ADB0B2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8050" name="Notes Placeholder 2">
            <a:extLst>
              <a:ext uri="{FF2B5EF4-FFF2-40B4-BE49-F238E27FC236}">
                <a16:creationId xmlns:a16="http://schemas.microsoft.com/office/drawing/2014/main" id="{831E5C90-2347-D0D2-23FE-84E761CAAC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58051" name="Slide Number Placeholder 3">
            <a:extLst>
              <a:ext uri="{FF2B5EF4-FFF2-40B4-BE49-F238E27FC236}">
                <a16:creationId xmlns:a16="http://schemas.microsoft.com/office/drawing/2014/main" id="{786DA53C-E4B1-4954-903F-478A47A9F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0C51805E-46B2-4B0F-9C8A-CB0EEA45DFE9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120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B7D6C8E5-DF48-A81A-F9B7-B0BA1A37B1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22817599-80F2-1536-B7C0-037DB9D3A5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B1B67E26-719C-8E7E-55B1-B5BA74775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3DEDCB52-EAEA-44BE-96DF-B8FB6D0F9E0E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13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Slide Image Placeholder 1">
            <a:extLst>
              <a:ext uri="{FF2B5EF4-FFF2-40B4-BE49-F238E27FC236}">
                <a16:creationId xmlns:a16="http://schemas.microsoft.com/office/drawing/2014/main" id="{8F9704E7-049B-66AD-1215-3B8C99F336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0098" name="Notes Placeholder 2">
            <a:extLst>
              <a:ext uri="{FF2B5EF4-FFF2-40B4-BE49-F238E27FC236}">
                <a16:creationId xmlns:a16="http://schemas.microsoft.com/office/drawing/2014/main" id="{2C19B4CB-05E4-65BD-DE66-57F0003AEB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60099" name="Slide Number Placeholder 3">
            <a:extLst>
              <a:ext uri="{FF2B5EF4-FFF2-40B4-BE49-F238E27FC236}">
                <a16:creationId xmlns:a16="http://schemas.microsoft.com/office/drawing/2014/main" id="{9EECFE84-2E0C-EDE1-5224-9D6AB2AA68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8313A901-9BCF-4526-AE75-F63337F92498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121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Slide Image Placeholder 1">
            <a:extLst>
              <a:ext uri="{FF2B5EF4-FFF2-40B4-BE49-F238E27FC236}">
                <a16:creationId xmlns:a16="http://schemas.microsoft.com/office/drawing/2014/main" id="{7261A860-6C0A-CA44-C1A0-710F945119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2146" name="Notes Placeholder 2">
            <a:extLst>
              <a:ext uri="{FF2B5EF4-FFF2-40B4-BE49-F238E27FC236}">
                <a16:creationId xmlns:a16="http://schemas.microsoft.com/office/drawing/2014/main" id="{2B49723A-FCAB-2013-ABBC-AB72B5E570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62147" name="Slide Number Placeholder 3">
            <a:extLst>
              <a:ext uri="{FF2B5EF4-FFF2-40B4-BE49-F238E27FC236}">
                <a16:creationId xmlns:a16="http://schemas.microsoft.com/office/drawing/2014/main" id="{912722DE-EF60-C005-35E0-BEA15E5750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A1639E9D-9E22-4D99-AC68-A66EB1C033BE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122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Slide Image Placeholder 1">
            <a:extLst>
              <a:ext uri="{FF2B5EF4-FFF2-40B4-BE49-F238E27FC236}">
                <a16:creationId xmlns:a16="http://schemas.microsoft.com/office/drawing/2014/main" id="{459ED019-4225-97E2-4B19-DABB2F26BF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4194" name="Notes Placeholder 2">
            <a:extLst>
              <a:ext uri="{FF2B5EF4-FFF2-40B4-BE49-F238E27FC236}">
                <a16:creationId xmlns:a16="http://schemas.microsoft.com/office/drawing/2014/main" id="{8B8C9CAF-EAC5-205F-7A7D-ABC7831D02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64195" name="Slide Number Placeholder 3">
            <a:extLst>
              <a:ext uri="{FF2B5EF4-FFF2-40B4-BE49-F238E27FC236}">
                <a16:creationId xmlns:a16="http://schemas.microsoft.com/office/drawing/2014/main" id="{C9EDCE93-4D20-9BF4-9B4B-2D8238BEE4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2EED5C9C-424C-442A-9B0A-3B64238880BC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123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Slide Image Placeholder 1">
            <a:extLst>
              <a:ext uri="{FF2B5EF4-FFF2-40B4-BE49-F238E27FC236}">
                <a16:creationId xmlns:a16="http://schemas.microsoft.com/office/drawing/2014/main" id="{2903A4EF-C4FB-F105-8B1F-A42A83DE43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42" name="Notes Placeholder 2">
            <a:extLst>
              <a:ext uri="{FF2B5EF4-FFF2-40B4-BE49-F238E27FC236}">
                <a16:creationId xmlns:a16="http://schemas.microsoft.com/office/drawing/2014/main" id="{E9EAB27D-67EC-1075-AAFC-BC209DE377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66243" name="Slide Number Placeholder 3">
            <a:extLst>
              <a:ext uri="{FF2B5EF4-FFF2-40B4-BE49-F238E27FC236}">
                <a16:creationId xmlns:a16="http://schemas.microsoft.com/office/drawing/2014/main" id="{D08131E8-9D05-76B3-F04F-51EB60A01D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D5378700-E9EF-4E52-83D7-897F1BF973D4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124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Slide Image Placeholder 1">
            <a:extLst>
              <a:ext uri="{FF2B5EF4-FFF2-40B4-BE49-F238E27FC236}">
                <a16:creationId xmlns:a16="http://schemas.microsoft.com/office/drawing/2014/main" id="{EDF5B959-A221-254D-99BC-4B4A4AE240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8290" name="Notes Placeholder 2">
            <a:extLst>
              <a:ext uri="{FF2B5EF4-FFF2-40B4-BE49-F238E27FC236}">
                <a16:creationId xmlns:a16="http://schemas.microsoft.com/office/drawing/2014/main" id="{484F6E53-1DF6-9BBA-005E-40F57A4C32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68291" name="Slide Number Placeholder 3">
            <a:extLst>
              <a:ext uri="{FF2B5EF4-FFF2-40B4-BE49-F238E27FC236}">
                <a16:creationId xmlns:a16="http://schemas.microsoft.com/office/drawing/2014/main" id="{AF509E13-F598-4297-80A0-8744B6071D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364E768C-A932-4434-95EA-714FF790FF21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125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1BEA8CC9-6CF9-E0C4-394D-7E3FC55687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42C46767-6378-2CAC-8F5F-166A12B2D8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443782EB-6D89-4E04-4E6A-8439E96FAD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CB89A615-26B3-4157-9D75-BF56E2A54B39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14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A240EB88-E659-DCC8-E350-2049B7F6A4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92A6B1B5-DAE9-947F-C94E-63F8B01410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CE47A9FB-5196-05C5-07E4-53F35F7BCB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8C8C352C-A5DC-4FA3-8C02-B9A4C223927A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15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CCE451EB-2F11-9293-2E5D-C6E0D80BC2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59C7A7C7-BD1F-7F6E-746F-0B024E603F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2ACB6393-7761-9402-32C8-4D32242854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84132F69-8B39-4012-BC41-9B03F8AEB085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16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DD0F02D9-28B8-2408-440E-3314A1A9DE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68A6E3E0-D7DA-3861-424B-94D45EDB4A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878BE1E1-CEEA-BB69-06CC-C3F0FD79B8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CEAD8D28-E028-4AA9-8C24-16B7E8073DC3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17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EA509E1F-3619-1324-2EBA-0484B444B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030468B6-2BCC-248D-F3DC-8023C8F853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621A708B-8DD9-877E-648B-68FB76C6B1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ADAF6429-F8EF-4E8D-BFA7-46730AB63B6B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18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1ADB5178-070B-0B99-EF5E-5375459CE0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E7044C55-7594-DE74-9408-8D144F1C1A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939AABE1-D3E7-12B5-2E7D-0C8B101582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B128F57F-841C-4060-943B-F8D9EAE3504A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19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9376EA23-4B65-E406-FAE7-08515F7FAE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0DFCBDEC-04A1-6EBE-8B76-5D031C2AF0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FB28FCB2-10F6-73A3-0491-42587B24A3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A4C15309-20DB-4281-BB08-2295F9A27141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20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19A35767-4A2E-F327-6CFF-799DE9FC0E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3024E76F-9232-DDF5-44FB-D64E397B3D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569C32D0-1B42-ABF2-2397-792E43C296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B1BC104B-43CA-4C6B-83EE-266274A87BC9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3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243294A5-CE47-342E-A1FA-055BB91C52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90B81A1E-86D9-1F76-BA1A-73FB206C4E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1F558818-BCC4-E7A5-AEA1-D2D64F0BBA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98C0DFC7-5C36-4674-AB2F-B3E11376F376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21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7ED17F4F-EB3A-1D8C-6BCC-40A314D6F3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E89C1C6B-18E0-8659-414E-028DF6DD43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1AFD72CA-33B4-368C-3432-C0EEA1BB16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27F1A778-75B5-4C36-8008-466A3CB21AFB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22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7BDFAE68-24B0-0481-F5EE-6466E098A3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60B78A1A-8A42-9082-4A21-D37680662B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1ED4989D-0B6E-12B4-4957-0EC1746B3E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D63331D6-E1AA-4DF1-8632-E49D409081FF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23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483ABAE6-C174-99B4-DCDD-870943EE51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BACA9925-63E7-52CD-4B83-85DFBB9D4B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id="{045BC08D-FB45-E9E2-204B-5D0FEFD9A0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BA7DF8FC-C453-46C2-8745-33C1AFF5385A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24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A3E62027-BA6D-C285-DD23-0F01D08E6D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18E652A7-13D5-A037-59C9-9ACA0AB2EC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FAF7F77D-CBB3-1F18-4C24-AC9D4F1381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57D07AB2-3A8D-464D-8B9E-BC6448AF10C1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25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>
            <a:extLst>
              <a:ext uri="{FF2B5EF4-FFF2-40B4-BE49-F238E27FC236}">
                <a16:creationId xmlns:a16="http://schemas.microsoft.com/office/drawing/2014/main" id="{48E297C1-4F25-A06A-47A0-FF0257D0DD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>
            <a:extLst>
              <a:ext uri="{FF2B5EF4-FFF2-40B4-BE49-F238E27FC236}">
                <a16:creationId xmlns:a16="http://schemas.microsoft.com/office/drawing/2014/main" id="{C6C36385-8B12-16A5-0F57-43EEFD5A9D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65539" name="Slide Number Placeholder 3">
            <a:extLst>
              <a:ext uri="{FF2B5EF4-FFF2-40B4-BE49-F238E27FC236}">
                <a16:creationId xmlns:a16="http://schemas.microsoft.com/office/drawing/2014/main" id="{0A1D36BD-BC19-481D-2CE9-007008E555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5DEF0AE1-2BF5-4A1E-BC6E-5D892F60A5D3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26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A817D9D8-AA6C-48CA-C905-ECC204482C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57516432-FF27-6AAE-F020-21A508855E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67587" name="Slide Number Placeholder 3">
            <a:extLst>
              <a:ext uri="{FF2B5EF4-FFF2-40B4-BE49-F238E27FC236}">
                <a16:creationId xmlns:a16="http://schemas.microsoft.com/office/drawing/2014/main" id="{FF5F45DD-A5BE-C195-27C7-D986650D02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FC7EAC0E-EC96-4AE7-B11D-0C639B1A336A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27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>
            <a:extLst>
              <a:ext uri="{FF2B5EF4-FFF2-40B4-BE49-F238E27FC236}">
                <a16:creationId xmlns:a16="http://schemas.microsoft.com/office/drawing/2014/main" id="{86BFDC08-8258-4433-D658-908365A2A7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>
            <a:extLst>
              <a:ext uri="{FF2B5EF4-FFF2-40B4-BE49-F238E27FC236}">
                <a16:creationId xmlns:a16="http://schemas.microsoft.com/office/drawing/2014/main" id="{74F19123-2182-1EE2-582A-EFEDF26E46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69635" name="Slide Number Placeholder 3">
            <a:extLst>
              <a:ext uri="{FF2B5EF4-FFF2-40B4-BE49-F238E27FC236}">
                <a16:creationId xmlns:a16="http://schemas.microsoft.com/office/drawing/2014/main" id="{9596202B-E1AC-BBDE-7B0D-075ACF2B0F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E85A26BB-5D5D-44A5-BAB7-DF4444826DE9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28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>
            <a:extLst>
              <a:ext uri="{FF2B5EF4-FFF2-40B4-BE49-F238E27FC236}">
                <a16:creationId xmlns:a16="http://schemas.microsoft.com/office/drawing/2014/main" id="{88A54C73-3884-D472-275E-0E86DF7AD3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>
            <a:extLst>
              <a:ext uri="{FF2B5EF4-FFF2-40B4-BE49-F238E27FC236}">
                <a16:creationId xmlns:a16="http://schemas.microsoft.com/office/drawing/2014/main" id="{97EC9959-21E1-68AB-9B4D-7F37070CDA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71683" name="Slide Number Placeholder 3">
            <a:extLst>
              <a:ext uri="{FF2B5EF4-FFF2-40B4-BE49-F238E27FC236}">
                <a16:creationId xmlns:a16="http://schemas.microsoft.com/office/drawing/2014/main" id="{56C24EC7-1286-C603-362A-6BF93F1C18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8AC92E07-CB58-4C20-91AA-E0D39683A6AB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29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>
            <a:extLst>
              <a:ext uri="{FF2B5EF4-FFF2-40B4-BE49-F238E27FC236}">
                <a16:creationId xmlns:a16="http://schemas.microsoft.com/office/drawing/2014/main" id="{25C673A4-E5B4-18A0-78E6-6E40FF190F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>
            <a:extLst>
              <a:ext uri="{FF2B5EF4-FFF2-40B4-BE49-F238E27FC236}">
                <a16:creationId xmlns:a16="http://schemas.microsoft.com/office/drawing/2014/main" id="{088695BA-29A5-F922-C8B9-0B3FCA3FE1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73731" name="Slide Number Placeholder 3">
            <a:extLst>
              <a:ext uri="{FF2B5EF4-FFF2-40B4-BE49-F238E27FC236}">
                <a16:creationId xmlns:a16="http://schemas.microsoft.com/office/drawing/2014/main" id="{134BB13F-1F5A-4A39-D73D-9449DB76A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7F8CA571-E77A-4D3E-88EF-172BCD3794CA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30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71DB53FC-5B3A-285D-9390-4CB71726DF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83860917-793E-B612-D942-7EF56190E3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B969FFF7-5700-BA79-5ECE-2CF7C35A43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1D501BD5-8358-423A-871F-AA7E5A653293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4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>
            <a:extLst>
              <a:ext uri="{FF2B5EF4-FFF2-40B4-BE49-F238E27FC236}">
                <a16:creationId xmlns:a16="http://schemas.microsoft.com/office/drawing/2014/main" id="{C78D8296-780C-5970-452D-8F91799A91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>
            <a:extLst>
              <a:ext uri="{FF2B5EF4-FFF2-40B4-BE49-F238E27FC236}">
                <a16:creationId xmlns:a16="http://schemas.microsoft.com/office/drawing/2014/main" id="{D770EA7E-A8B8-60E6-FA02-48A08DC55F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75779" name="Slide Number Placeholder 3">
            <a:extLst>
              <a:ext uri="{FF2B5EF4-FFF2-40B4-BE49-F238E27FC236}">
                <a16:creationId xmlns:a16="http://schemas.microsoft.com/office/drawing/2014/main" id="{FA2675B5-5696-B66B-393B-9F61DBA68B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37EDA82B-8F34-49ED-B134-C19369E6C2EE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31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>
            <a:extLst>
              <a:ext uri="{FF2B5EF4-FFF2-40B4-BE49-F238E27FC236}">
                <a16:creationId xmlns:a16="http://schemas.microsoft.com/office/drawing/2014/main" id="{D82BD526-9516-AA90-F671-41C26BBB60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>
            <a:extLst>
              <a:ext uri="{FF2B5EF4-FFF2-40B4-BE49-F238E27FC236}">
                <a16:creationId xmlns:a16="http://schemas.microsoft.com/office/drawing/2014/main" id="{EB76A8C9-9CE1-70FC-B12D-71B3DD10BC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77827" name="Slide Number Placeholder 3">
            <a:extLst>
              <a:ext uri="{FF2B5EF4-FFF2-40B4-BE49-F238E27FC236}">
                <a16:creationId xmlns:a16="http://schemas.microsoft.com/office/drawing/2014/main" id="{C005A10A-9FFF-67BB-94C3-978FBC6E70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2E78F3EA-0701-436B-A9E0-1FE286E77B5C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32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>
            <a:extLst>
              <a:ext uri="{FF2B5EF4-FFF2-40B4-BE49-F238E27FC236}">
                <a16:creationId xmlns:a16="http://schemas.microsoft.com/office/drawing/2014/main" id="{EE7BC64E-43AB-2E66-3C78-6018B04048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>
            <a:extLst>
              <a:ext uri="{FF2B5EF4-FFF2-40B4-BE49-F238E27FC236}">
                <a16:creationId xmlns:a16="http://schemas.microsoft.com/office/drawing/2014/main" id="{3DFFF865-C8F7-6362-5E32-FC88D7411A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79875" name="Slide Number Placeholder 3">
            <a:extLst>
              <a:ext uri="{FF2B5EF4-FFF2-40B4-BE49-F238E27FC236}">
                <a16:creationId xmlns:a16="http://schemas.microsoft.com/office/drawing/2014/main" id="{F889F845-38B7-077E-E08D-49AF745847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EDF31275-F2D6-416F-8E18-EB69B26BB52A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33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>
            <a:extLst>
              <a:ext uri="{FF2B5EF4-FFF2-40B4-BE49-F238E27FC236}">
                <a16:creationId xmlns:a16="http://schemas.microsoft.com/office/drawing/2014/main" id="{F6309700-880F-BE72-E30F-AA1EB4CEA2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>
            <a:extLst>
              <a:ext uri="{FF2B5EF4-FFF2-40B4-BE49-F238E27FC236}">
                <a16:creationId xmlns:a16="http://schemas.microsoft.com/office/drawing/2014/main" id="{38C5C25E-C889-9D7A-72D3-2D088CFBBB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81923" name="Slide Number Placeholder 3">
            <a:extLst>
              <a:ext uri="{FF2B5EF4-FFF2-40B4-BE49-F238E27FC236}">
                <a16:creationId xmlns:a16="http://schemas.microsoft.com/office/drawing/2014/main" id="{1ADF1EC5-9AA8-E214-8B8D-C5D764CC0E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7989DF44-7D33-46CF-9512-4CE1CC4DFE02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34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>
            <a:extLst>
              <a:ext uri="{FF2B5EF4-FFF2-40B4-BE49-F238E27FC236}">
                <a16:creationId xmlns:a16="http://schemas.microsoft.com/office/drawing/2014/main" id="{6CA58F65-2F85-B8AC-1673-1072C82645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>
            <a:extLst>
              <a:ext uri="{FF2B5EF4-FFF2-40B4-BE49-F238E27FC236}">
                <a16:creationId xmlns:a16="http://schemas.microsoft.com/office/drawing/2014/main" id="{69E7F6E1-84D5-FBDA-0CB8-DC2E0989CF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83971" name="Slide Number Placeholder 3">
            <a:extLst>
              <a:ext uri="{FF2B5EF4-FFF2-40B4-BE49-F238E27FC236}">
                <a16:creationId xmlns:a16="http://schemas.microsoft.com/office/drawing/2014/main" id="{DF6E20B0-8807-B02E-0B84-2AD6EB7B8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A610F216-23B5-44F0-A700-85DE6ED94F61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35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>
            <a:extLst>
              <a:ext uri="{FF2B5EF4-FFF2-40B4-BE49-F238E27FC236}">
                <a16:creationId xmlns:a16="http://schemas.microsoft.com/office/drawing/2014/main" id="{FE3C6F71-A6EB-0E5A-4FA5-2C8E0412B5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es Placeholder 2">
            <a:extLst>
              <a:ext uri="{FF2B5EF4-FFF2-40B4-BE49-F238E27FC236}">
                <a16:creationId xmlns:a16="http://schemas.microsoft.com/office/drawing/2014/main" id="{5CFEED92-2160-21C9-839C-B4C1A34C39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86019" name="Slide Number Placeholder 3">
            <a:extLst>
              <a:ext uri="{FF2B5EF4-FFF2-40B4-BE49-F238E27FC236}">
                <a16:creationId xmlns:a16="http://schemas.microsoft.com/office/drawing/2014/main" id="{2CA8DEEE-BE04-9F34-729A-0FDE3BCD6C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85B1FA5A-7D16-4829-9F74-4F137F559B99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36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>
            <a:extLst>
              <a:ext uri="{FF2B5EF4-FFF2-40B4-BE49-F238E27FC236}">
                <a16:creationId xmlns:a16="http://schemas.microsoft.com/office/drawing/2014/main" id="{490FA385-5D7B-14E8-E3CC-02CB00893F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Notes Placeholder 2">
            <a:extLst>
              <a:ext uri="{FF2B5EF4-FFF2-40B4-BE49-F238E27FC236}">
                <a16:creationId xmlns:a16="http://schemas.microsoft.com/office/drawing/2014/main" id="{61DE05A0-8FFD-D790-B3FB-91E94C4F8A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88067" name="Slide Number Placeholder 3">
            <a:extLst>
              <a:ext uri="{FF2B5EF4-FFF2-40B4-BE49-F238E27FC236}">
                <a16:creationId xmlns:a16="http://schemas.microsoft.com/office/drawing/2014/main" id="{68F04720-1E92-E9A0-7C04-133390724E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E6D2284E-822E-4A3E-A5CA-8DACEC86EFC1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37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>
            <a:extLst>
              <a:ext uri="{FF2B5EF4-FFF2-40B4-BE49-F238E27FC236}">
                <a16:creationId xmlns:a16="http://schemas.microsoft.com/office/drawing/2014/main" id="{9DED13D6-072E-CBF9-763C-626E20A142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4" name="Notes Placeholder 2">
            <a:extLst>
              <a:ext uri="{FF2B5EF4-FFF2-40B4-BE49-F238E27FC236}">
                <a16:creationId xmlns:a16="http://schemas.microsoft.com/office/drawing/2014/main" id="{644B1300-11FF-368B-DD6D-1CA7035E6F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90115" name="Slide Number Placeholder 3">
            <a:extLst>
              <a:ext uri="{FF2B5EF4-FFF2-40B4-BE49-F238E27FC236}">
                <a16:creationId xmlns:a16="http://schemas.microsoft.com/office/drawing/2014/main" id="{105BAD29-CD74-6CA7-D73D-610CCD2797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66765693-08BD-42EE-B107-438B85F6EC89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38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>
            <a:extLst>
              <a:ext uri="{FF2B5EF4-FFF2-40B4-BE49-F238E27FC236}">
                <a16:creationId xmlns:a16="http://schemas.microsoft.com/office/drawing/2014/main" id="{9CA4F7B5-C11C-5D64-8A30-9720FBDBD4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2" name="Notes Placeholder 2">
            <a:extLst>
              <a:ext uri="{FF2B5EF4-FFF2-40B4-BE49-F238E27FC236}">
                <a16:creationId xmlns:a16="http://schemas.microsoft.com/office/drawing/2014/main" id="{E28DE7F7-C2F6-7A0E-5D76-987FB3139B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92163" name="Slide Number Placeholder 3">
            <a:extLst>
              <a:ext uri="{FF2B5EF4-FFF2-40B4-BE49-F238E27FC236}">
                <a16:creationId xmlns:a16="http://schemas.microsoft.com/office/drawing/2014/main" id="{14CE3D9F-CF78-9398-CACC-14F37AF4F0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E5A6F912-03F1-432C-BC76-00262CAAAFE2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39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>
            <a:extLst>
              <a:ext uri="{FF2B5EF4-FFF2-40B4-BE49-F238E27FC236}">
                <a16:creationId xmlns:a16="http://schemas.microsoft.com/office/drawing/2014/main" id="{FC6CC9AB-C0A3-ED76-796C-6EB1B2DC67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0" name="Notes Placeholder 2">
            <a:extLst>
              <a:ext uri="{FF2B5EF4-FFF2-40B4-BE49-F238E27FC236}">
                <a16:creationId xmlns:a16="http://schemas.microsoft.com/office/drawing/2014/main" id="{035482BC-6899-0580-6614-1C1D9C5CA4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94211" name="Slide Number Placeholder 3">
            <a:extLst>
              <a:ext uri="{FF2B5EF4-FFF2-40B4-BE49-F238E27FC236}">
                <a16:creationId xmlns:a16="http://schemas.microsoft.com/office/drawing/2014/main" id="{420D7B16-D12C-55A2-AADB-10AD89EB76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582AEAB0-4904-42DF-936E-097D2B07DDB8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40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C2427CB1-6281-6E8C-86AC-010E0C694E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36EB504C-9E94-8F13-6FC0-FC9C43418A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94BE487E-3E74-4EB0-C417-DF90923203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F06A4AF7-7234-4CD9-BC0F-1ECF17A7C12F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5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>
            <a:extLst>
              <a:ext uri="{FF2B5EF4-FFF2-40B4-BE49-F238E27FC236}">
                <a16:creationId xmlns:a16="http://schemas.microsoft.com/office/drawing/2014/main" id="{E8297F21-6078-DEA8-D3F9-4CAF9017E2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8" name="Notes Placeholder 2">
            <a:extLst>
              <a:ext uri="{FF2B5EF4-FFF2-40B4-BE49-F238E27FC236}">
                <a16:creationId xmlns:a16="http://schemas.microsoft.com/office/drawing/2014/main" id="{6B572619-C002-2C7F-E3F4-CB915FF087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96259" name="Slide Number Placeholder 3">
            <a:extLst>
              <a:ext uri="{FF2B5EF4-FFF2-40B4-BE49-F238E27FC236}">
                <a16:creationId xmlns:a16="http://schemas.microsoft.com/office/drawing/2014/main" id="{0FB4D73C-8CC2-8DD2-2035-1C7E00619A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831A45DC-9C60-427A-9F9C-9ACF17F80C8F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41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>
            <a:extLst>
              <a:ext uri="{FF2B5EF4-FFF2-40B4-BE49-F238E27FC236}">
                <a16:creationId xmlns:a16="http://schemas.microsoft.com/office/drawing/2014/main" id="{89F7F115-9129-E872-F928-B739A3E632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6" name="Notes Placeholder 2">
            <a:extLst>
              <a:ext uri="{FF2B5EF4-FFF2-40B4-BE49-F238E27FC236}">
                <a16:creationId xmlns:a16="http://schemas.microsoft.com/office/drawing/2014/main" id="{D85E0D1A-2560-9A59-6F95-334E936BE1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98307" name="Slide Number Placeholder 3">
            <a:extLst>
              <a:ext uri="{FF2B5EF4-FFF2-40B4-BE49-F238E27FC236}">
                <a16:creationId xmlns:a16="http://schemas.microsoft.com/office/drawing/2014/main" id="{2867EB36-B0F0-4955-40B0-5686E3E3E2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C3719118-FD01-442D-AEFA-AF30892DE9ED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42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>
            <a:extLst>
              <a:ext uri="{FF2B5EF4-FFF2-40B4-BE49-F238E27FC236}">
                <a16:creationId xmlns:a16="http://schemas.microsoft.com/office/drawing/2014/main" id="{E20C26B7-BB46-EA17-4173-687C31DE20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4" name="Notes Placeholder 2">
            <a:extLst>
              <a:ext uri="{FF2B5EF4-FFF2-40B4-BE49-F238E27FC236}">
                <a16:creationId xmlns:a16="http://schemas.microsoft.com/office/drawing/2014/main" id="{810D21C3-00C7-03AC-D677-7D964BA49F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00355" name="Slide Number Placeholder 3">
            <a:extLst>
              <a:ext uri="{FF2B5EF4-FFF2-40B4-BE49-F238E27FC236}">
                <a16:creationId xmlns:a16="http://schemas.microsoft.com/office/drawing/2014/main" id="{FDAA4AAF-D581-903F-C8EF-5DFE8F0239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9AB73441-722C-4BAE-9C91-C505EBBFC93F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43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>
            <a:extLst>
              <a:ext uri="{FF2B5EF4-FFF2-40B4-BE49-F238E27FC236}">
                <a16:creationId xmlns:a16="http://schemas.microsoft.com/office/drawing/2014/main" id="{261B754A-C8D9-470A-ED40-450BE5534D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2" name="Notes Placeholder 2">
            <a:extLst>
              <a:ext uri="{FF2B5EF4-FFF2-40B4-BE49-F238E27FC236}">
                <a16:creationId xmlns:a16="http://schemas.microsoft.com/office/drawing/2014/main" id="{FD8721F5-2B7F-7098-62C1-FF10267143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02403" name="Slide Number Placeholder 3">
            <a:extLst>
              <a:ext uri="{FF2B5EF4-FFF2-40B4-BE49-F238E27FC236}">
                <a16:creationId xmlns:a16="http://schemas.microsoft.com/office/drawing/2014/main" id="{5B773833-B404-F311-0634-B5E4BBDD97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4C2F84AD-E563-4870-852A-E2B184D9A97F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44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>
            <a:extLst>
              <a:ext uri="{FF2B5EF4-FFF2-40B4-BE49-F238E27FC236}">
                <a16:creationId xmlns:a16="http://schemas.microsoft.com/office/drawing/2014/main" id="{F223EA02-F4B2-F08F-CD88-42D796DF65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0" name="Notes Placeholder 2">
            <a:extLst>
              <a:ext uri="{FF2B5EF4-FFF2-40B4-BE49-F238E27FC236}">
                <a16:creationId xmlns:a16="http://schemas.microsoft.com/office/drawing/2014/main" id="{09A969CD-A869-BCC7-472B-AFFCF6EB89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04451" name="Slide Number Placeholder 3">
            <a:extLst>
              <a:ext uri="{FF2B5EF4-FFF2-40B4-BE49-F238E27FC236}">
                <a16:creationId xmlns:a16="http://schemas.microsoft.com/office/drawing/2014/main" id="{34C39FA7-7639-2A89-FFCB-8F75D922CD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95763B25-E3C9-4D2D-9271-AC8F9879DA54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45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>
            <a:extLst>
              <a:ext uri="{FF2B5EF4-FFF2-40B4-BE49-F238E27FC236}">
                <a16:creationId xmlns:a16="http://schemas.microsoft.com/office/drawing/2014/main" id="{FC7BA2D1-B590-1B8B-FC85-2B041E0F16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8" name="Notes Placeholder 2">
            <a:extLst>
              <a:ext uri="{FF2B5EF4-FFF2-40B4-BE49-F238E27FC236}">
                <a16:creationId xmlns:a16="http://schemas.microsoft.com/office/drawing/2014/main" id="{6C64A80B-6DDE-DF71-F140-820D64450D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06499" name="Slide Number Placeholder 3">
            <a:extLst>
              <a:ext uri="{FF2B5EF4-FFF2-40B4-BE49-F238E27FC236}">
                <a16:creationId xmlns:a16="http://schemas.microsoft.com/office/drawing/2014/main" id="{F9BE31CD-8B7F-AFFA-C340-5E1070C13B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A0E282B5-4885-4BCB-8DFC-FBE799AECA79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46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>
            <a:extLst>
              <a:ext uri="{FF2B5EF4-FFF2-40B4-BE49-F238E27FC236}">
                <a16:creationId xmlns:a16="http://schemas.microsoft.com/office/drawing/2014/main" id="{E5F0999E-FFA9-187E-8DC3-8033CF4191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6" name="Notes Placeholder 2">
            <a:extLst>
              <a:ext uri="{FF2B5EF4-FFF2-40B4-BE49-F238E27FC236}">
                <a16:creationId xmlns:a16="http://schemas.microsoft.com/office/drawing/2014/main" id="{66A9B3C6-2267-5EB1-3B04-D90ABFB2F2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08547" name="Slide Number Placeholder 3">
            <a:extLst>
              <a:ext uri="{FF2B5EF4-FFF2-40B4-BE49-F238E27FC236}">
                <a16:creationId xmlns:a16="http://schemas.microsoft.com/office/drawing/2014/main" id="{95FCE2F0-EA27-9CFE-46D6-0F86C7F98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8D980091-833C-4B5D-9E8A-E0821BFA5216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47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>
            <a:extLst>
              <a:ext uri="{FF2B5EF4-FFF2-40B4-BE49-F238E27FC236}">
                <a16:creationId xmlns:a16="http://schemas.microsoft.com/office/drawing/2014/main" id="{772A0EB9-6792-7E1A-65F6-7CBFD25350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4" name="Notes Placeholder 2">
            <a:extLst>
              <a:ext uri="{FF2B5EF4-FFF2-40B4-BE49-F238E27FC236}">
                <a16:creationId xmlns:a16="http://schemas.microsoft.com/office/drawing/2014/main" id="{1D952A9A-11AD-F445-3544-6BBDFF9F2E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10595" name="Slide Number Placeholder 3">
            <a:extLst>
              <a:ext uri="{FF2B5EF4-FFF2-40B4-BE49-F238E27FC236}">
                <a16:creationId xmlns:a16="http://schemas.microsoft.com/office/drawing/2014/main" id="{C10B6734-53A7-5FF5-4793-67072F3131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91D914F5-3969-423B-B53D-2E61CECAB7B4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48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>
            <a:extLst>
              <a:ext uri="{FF2B5EF4-FFF2-40B4-BE49-F238E27FC236}">
                <a16:creationId xmlns:a16="http://schemas.microsoft.com/office/drawing/2014/main" id="{B19558F6-0C00-0C91-6539-205936815A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2" name="Notes Placeholder 2">
            <a:extLst>
              <a:ext uri="{FF2B5EF4-FFF2-40B4-BE49-F238E27FC236}">
                <a16:creationId xmlns:a16="http://schemas.microsoft.com/office/drawing/2014/main" id="{07A2DE70-415F-A703-DCDC-7E93A97D52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12643" name="Slide Number Placeholder 3">
            <a:extLst>
              <a:ext uri="{FF2B5EF4-FFF2-40B4-BE49-F238E27FC236}">
                <a16:creationId xmlns:a16="http://schemas.microsoft.com/office/drawing/2014/main" id="{B36B2098-05A9-5567-9740-EE3F8A5059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9664E0A4-764D-4E78-AF5A-523AA91107FA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49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>
            <a:extLst>
              <a:ext uri="{FF2B5EF4-FFF2-40B4-BE49-F238E27FC236}">
                <a16:creationId xmlns:a16="http://schemas.microsoft.com/office/drawing/2014/main" id="{B49481DF-23E2-4B58-30ED-029C3627C1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0" name="Notes Placeholder 2">
            <a:extLst>
              <a:ext uri="{FF2B5EF4-FFF2-40B4-BE49-F238E27FC236}">
                <a16:creationId xmlns:a16="http://schemas.microsoft.com/office/drawing/2014/main" id="{E3ED3520-35BA-942A-DB28-CC7CC3E776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14691" name="Slide Number Placeholder 3">
            <a:extLst>
              <a:ext uri="{FF2B5EF4-FFF2-40B4-BE49-F238E27FC236}">
                <a16:creationId xmlns:a16="http://schemas.microsoft.com/office/drawing/2014/main" id="{4278617D-8040-161F-1C79-B45267F1A7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652ABE47-1E27-4198-94EF-D04A01758696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50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5CAF131F-491B-9E16-1A69-B865EE7DAB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AAC70297-D76E-A015-80BC-A9DB386238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7B866609-A0C5-A813-7A84-DB07DB0CAC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49B69700-87F8-491D-B552-D9D6E1217104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6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>
            <a:extLst>
              <a:ext uri="{FF2B5EF4-FFF2-40B4-BE49-F238E27FC236}">
                <a16:creationId xmlns:a16="http://schemas.microsoft.com/office/drawing/2014/main" id="{CA268314-2CFF-F92D-E42F-D9DFB1A2AC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8" name="Notes Placeholder 2">
            <a:extLst>
              <a:ext uri="{FF2B5EF4-FFF2-40B4-BE49-F238E27FC236}">
                <a16:creationId xmlns:a16="http://schemas.microsoft.com/office/drawing/2014/main" id="{CE14457A-FACE-1CB1-F0F3-6C5421BEEC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16739" name="Slide Number Placeholder 3">
            <a:extLst>
              <a:ext uri="{FF2B5EF4-FFF2-40B4-BE49-F238E27FC236}">
                <a16:creationId xmlns:a16="http://schemas.microsoft.com/office/drawing/2014/main" id="{6A528536-36EE-45CB-181D-97A9A7F395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D0E5FE1E-4DC7-4027-9FA9-5AD8ED82A9F1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51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>
            <a:extLst>
              <a:ext uri="{FF2B5EF4-FFF2-40B4-BE49-F238E27FC236}">
                <a16:creationId xmlns:a16="http://schemas.microsoft.com/office/drawing/2014/main" id="{79B031DC-C45E-D35C-2436-426723F6A0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6" name="Notes Placeholder 2">
            <a:extLst>
              <a:ext uri="{FF2B5EF4-FFF2-40B4-BE49-F238E27FC236}">
                <a16:creationId xmlns:a16="http://schemas.microsoft.com/office/drawing/2014/main" id="{514DBE3F-90B3-F369-03C9-DE17F3650F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18787" name="Slide Number Placeholder 3">
            <a:extLst>
              <a:ext uri="{FF2B5EF4-FFF2-40B4-BE49-F238E27FC236}">
                <a16:creationId xmlns:a16="http://schemas.microsoft.com/office/drawing/2014/main" id="{CD4176A8-5C62-AB53-33A2-C3DE8D8E1B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53E6601A-2C3A-4762-B8BA-20707671C72A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52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>
            <a:extLst>
              <a:ext uri="{FF2B5EF4-FFF2-40B4-BE49-F238E27FC236}">
                <a16:creationId xmlns:a16="http://schemas.microsoft.com/office/drawing/2014/main" id="{3D6E0039-0227-95D2-F309-04A30FEE4D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4" name="Notes Placeholder 2">
            <a:extLst>
              <a:ext uri="{FF2B5EF4-FFF2-40B4-BE49-F238E27FC236}">
                <a16:creationId xmlns:a16="http://schemas.microsoft.com/office/drawing/2014/main" id="{90C089BC-8902-9B04-A91D-EC9EE9244D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20835" name="Slide Number Placeholder 3">
            <a:extLst>
              <a:ext uri="{FF2B5EF4-FFF2-40B4-BE49-F238E27FC236}">
                <a16:creationId xmlns:a16="http://schemas.microsoft.com/office/drawing/2014/main" id="{319797BE-D9ED-15F4-2292-4BA3619D19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AAC00FA3-AC17-4D73-9F4B-FF7BAEC2E0E1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53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>
            <a:extLst>
              <a:ext uri="{FF2B5EF4-FFF2-40B4-BE49-F238E27FC236}">
                <a16:creationId xmlns:a16="http://schemas.microsoft.com/office/drawing/2014/main" id="{F181BFE8-A3D4-1126-5919-5A619E0557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2" name="Notes Placeholder 2">
            <a:extLst>
              <a:ext uri="{FF2B5EF4-FFF2-40B4-BE49-F238E27FC236}">
                <a16:creationId xmlns:a16="http://schemas.microsoft.com/office/drawing/2014/main" id="{0EC693E0-F7C0-B458-BB40-DD563A86CD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22883" name="Slide Number Placeholder 3">
            <a:extLst>
              <a:ext uri="{FF2B5EF4-FFF2-40B4-BE49-F238E27FC236}">
                <a16:creationId xmlns:a16="http://schemas.microsoft.com/office/drawing/2014/main" id="{048CEA59-BB87-4DB3-06A4-86BC4E832D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D1635272-678B-4EFA-BBE9-A2F6E0BEB1FF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54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>
            <a:extLst>
              <a:ext uri="{FF2B5EF4-FFF2-40B4-BE49-F238E27FC236}">
                <a16:creationId xmlns:a16="http://schemas.microsoft.com/office/drawing/2014/main" id="{A02F921E-1F04-AFCA-8089-43334E943C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0" name="Notes Placeholder 2">
            <a:extLst>
              <a:ext uri="{FF2B5EF4-FFF2-40B4-BE49-F238E27FC236}">
                <a16:creationId xmlns:a16="http://schemas.microsoft.com/office/drawing/2014/main" id="{88E91AE8-6F3E-57B5-4AFD-E3961F9447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24931" name="Slide Number Placeholder 3">
            <a:extLst>
              <a:ext uri="{FF2B5EF4-FFF2-40B4-BE49-F238E27FC236}">
                <a16:creationId xmlns:a16="http://schemas.microsoft.com/office/drawing/2014/main" id="{17428399-198E-6E01-F2BA-83524981EE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3E16A746-1460-4801-86D7-80DA53CC12C6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55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>
            <a:extLst>
              <a:ext uri="{FF2B5EF4-FFF2-40B4-BE49-F238E27FC236}">
                <a16:creationId xmlns:a16="http://schemas.microsoft.com/office/drawing/2014/main" id="{7EB04BCC-503F-6436-F616-4463C4CED5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8" name="Notes Placeholder 2">
            <a:extLst>
              <a:ext uri="{FF2B5EF4-FFF2-40B4-BE49-F238E27FC236}">
                <a16:creationId xmlns:a16="http://schemas.microsoft.com/office/drawing/2014/main" id="{68B4EE32-2227-12C0-502E-911E7E38A0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26979" name="Slide Number Placeholder 3">
            <a:extLst>
              <a:ext uri="{FF2B5EF4-FFF2-40B4-BE49-F238E27FC236}">
                <a16:creationId xmlns:a16="http://schemas.microsoft.com/office/drawing/2014/main" id="{28BE937D-45CD-D375-35E1-EBF430D73D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13CC6621-FD4F-4E85-89F5-A3CE000AFFD5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56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>
            <a:extLst>
              <a:ext uri="{FF2B5EF4-FFF2-40B4-BE49-F238E27FC236}">
                <a16:creationId xmlns:a16="http://schemas.microsoft.com/office/drawing/2014/main" id="{BCED3406-D934-B861-DB63-8BE14D7C84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6" name="Notes Placeholder 2">
            <a:extLst>
              <a:ext uri="{FF2B5EF4-FFF2-40B4-BE49-F238E27FC236}">
                <a16:creationId xmlns:a16="http://schemas.microsoft.com/office/drawing/2014/main" id="{03758F54-4AB9-CE2F-1FE7-68EFDC2523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29027" name="Slide Number Placeholder 3">
            <a:extLst>
              <a:ext uri="{FF2B5EF4-FFF2-40B4-BE49-F238E27FC236}">
                <a16:creationId xmlns:a16="http://schemas.microsoft.com/office/drawing/2014/main" id="{4C19489D-2729-D093-EED7-2F7560CFBF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A2E74ED8-DAD5-4455-87D7-817D6091D92D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57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>
            <a:extLst>
              <a:ext uri="{FF2B5EF4-FFF2-40B4-BE49-F238E27FC236}">
                <a16:creationId xmlns:a16="http://schemas.microsoft.com/office/drawing/2014/main" id="{EBF617DC-C60D-3D24-2393-FEE55F9C26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4" name="Notes Placeholder 2">
            <a:extLst>
              <a:ext uri="{FF2B5EF4-FFF2-40B4-BE49-F238E27FC236}">
                <a16:creationId xmlns:a16="http://schemas.microsoft.com/office/drawing/2014/main" id="{F8BDB126-99CE-514D-51F4-44D6E9061C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31075" name="Slide Number Placeholder 3">
            <a:extLst>
              <a:ext uri="{FF2B5EF4-FFF2-40B4-BE49-F238E27FC236}">
                <a16:creationId xmlns:a16="http://schemas.microsoft.com/office/drawing/2014/main" id="{466AA36B-B615-1518-DC65-009CA684DE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B535ABAE-9F4E-4C05-8844-EDFC20FFDF16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58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>
            <a:extLst>
              <a:ext uri="{FF2B5EF4-FFF2-40B4-BE49-F238E27FC236}">
                <a16:creationId xmlns:a16="http://schemas.microsoft.com/office/drawing/2014/main" id="{B5D8DBB1-6E8C-6F80-3599-AED4968B74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2" name="Notes Placeholder 2">
            <a:extLst>
              <a:ext uri="{FF2B5EF4-FFF2-40B4-BE49-F238E27FC236}">
                <a16:creationId xmlns:a16="http://schemas.microsoft.com/office/drawing/2014/main" id="{82C302AD-F167-9657-3253-6548124308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33123" name="Slide Number Placeholder 3">
            <a:extLst>
              <a:ext uri="{FF2B5EF4-FFF2-40B4-BE49-F238E27FC236}">
                <a16:creationId xmlns:a16="http://schemas.microsoft.com/office/drawing/2014/main" id="{304CD747-1215-FFCD-D11C-63D34F8917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FEF04402-C44F-4DD9-ABB8-A7C71A0CABC5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59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>
            <a:extLst>
              <a:ext uri="{FF2B5EF4-FFF2-40B4-BE49-F238E27FC236}">
                <a16:creationId xmlns:a16="http://schemas.microsoft.com/office/drawing/2014/main" id="{92684AEB-F8CA-A835-D65D-7A6CD5CE9B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0" name="Notes Placeholder 2">
            <a:extLst>
              <a:ext uri="{FF2B5EF4-FFF2-40B4-BE49-F238E27FC236}">
                <a16:creationId xmlns:a16="http://schemas.microsoft.com/office/drawing/2014/main" id="{6C3B2DF7-CEB3-2E03-6A2C-E1BDAB6976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35171" name="Slide Number Placeholder 3">
            <a:extLst>
              <a:ext uri="{FF2B5EF4-FFF2-40B4-BE49-F238E27FC236}">
                <a16:creationId xmlns:a16="http://schemas.microsoft.com/office/drawing/2014/main" id="{C1470B4D-838A-7EA1-8EE3-55FFEE453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4CD37A47-9468-4D0C-9EFB-85C7CBAFBAA9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60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932F7BE8-C697-3BC5-0161-682D364AE6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9A9A3FAB-1A95-8405-7DD1-0B43AC9D31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664E1311-F207-E305-57C3-EEE44C99ED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79496C70-2180-4868-8396-58B0BB5D42DC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7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>
            <a:extLst>
              <a:ext uri="{FF2B5EF4-FFF2-40B4-BE49-F238E27FC236}">
                <a16:creationId xmlns:a16="http://schemas.microsoft.com/office/drawing/2014/main" id="{68593909-59ED-6521-4348-7C402F573C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8" name="Notes Placeholder 2">
            <a:extLst>
              <a:ext uri="{FF2B5EF4-FFF2-40B4-BE49-F238E27FC236}">
                <a16:creationId xmlns:a16="http://schemas.microsoft.com/office/drawing/2014/main" id="{90C6510D-6E15-BFF0-BC7A-6E083C72FF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37219" name="Slide Number Placeholder 3">
            <a:extLst>
              <a:ext uri="{FF2B5EF4-FFF2-40B4-BE49-F238E27FC236}">
                <a16:creationId xmlns:a16="http://schemas.microsoft.com/office/drawing/2014/main" id="{14C18FB2-DD43-FBBE-95A0-26F86A9F9B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AA39DE68-AA35-4C49-BAF4-0FED4377B8BA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61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>
            <a:extLst>
              <a:ext uri="{FF2B5EF4-FFF2-40B4-BE49-F238E27FC236}">
                <a16:creationId xmlns:a16="http://schemas.microsoft.com/office/drawing/2014/main" id="{D03940C6-88CD-66E9-DFEA-CEBE0409E9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6" name="Notes Placeholder 2">
            <a:extLst>
              <a:ext uri="{FF2B5EF4-FFF2-40B4-BE49-F238E27FC236}">
                <a16:creationId xmlns:a16="http://schemas.microsoft.com/office/drawing/2014/main" id="{C1C91D56-D30B-AF2D-373F-829209E224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39267" name="Slide Number Placeholder 3">
            <a:extLst>
              <a:ext uri="{FF2B5EF4-FFF2-40B4-BE49-F238E27FC236}">
                <a16:creationId xmlns:a16="http://schemas.microsoft.com/office/drawing/2014/main" id="{81D4A820-13B7-DEAA-1EA7-3E6874190E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26383D3D-09D2-4D64-AFE0-BB41963C0EDD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62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>
            <a:extLst>
              <a:ext uri="{FF2B5EF4-FFF2-40B4-BE49-F238E27FC236}">
                <a16:creationId xmlns:a16="http://schemas.microsoft.com/office/drawing/2014/main" id="{3DB7E805-84EF-FFA4-4F07-4AD16FC4A1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4" name="Notes Placeholder 2">
            <a:extLst>
              <a:ext uri="{FF2B5EF4-FFF2-40B4-BE49-F238E27FC236}">
                <a16:creationId xmlns:a16="http://schemas.microsoft.com/office/drawing/2014/main" id="{F1DF113B-9D02-577C-7FDC-BB6E4B280A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41315" name="Slide Number Placeholder 3">
            <a:extLst>
              <a:ext uri="{FF2B5EF4-FFF2-40B4-BE49-F238E27FC236}">
                <a16:creationId xmlns:a16="http://schemas.microsoft.com/office/drawing/2014/main" id="{5DE33327-A46F-7A5B-FDD8-BD53F91EFC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2D659F7E-8167-472C-9891-913B6B943A30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63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>
            <a:extLst>
              <a:ext uri="{FF2B5EF4-FFF2-40B4-BE49-F238E27FC236}">
                <a16:creationId xmlns:a16="http://schemas.microsoft.com/office/drawing/2014/main" id="{4CF18C6F-A6C7-9A54-BAE9-D4079D0598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2" name="Notes Placeholder 2">
            <a:extLst>
              <a:ext uri="{FF2B5EF4-FFF2-40B4-BE49-F238E27FC236}">
                <a16:creationId xmlns:a16="http://schemas.microsoft.com/office/drawing/2014/main" id="{7F9772A0-AA02-1D64-862F-753E4B4AA4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43363" name="Slide Number Placeholder 3">
            <a:extLst>
              <a:ext uri="{FF2B5EF4-FFF2-40B4-BE49-F238E27FC236}">
                <a16:creationId xmlns:a16="http://schemas.microsoft.com/office/drawing/2014/main" id="{5638ECA1-B6D8-E281-6AF5-DC9C33CD25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89FB8859-88B9-4502-810F-90C727A5C723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64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1523CA5E-CE70-8313-8BD3-0421FE9FFE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D7FE36C1-D56E-B96E-7874-357FD005BC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EF81D246-9192-B7D6-85DE-02252777B7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37AC0C83-F534-44D6-A08E-B2805D8CDD40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65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Slide Image Placeholder 1">
            <a:extLst>
              <a:ext uri="{FF2B5EF4-FFF2-40B4-BE49-F238E27FC236}">
                <a16:creationId xmlns:a16="http://schemas.microsoft.com/office/drawing/2014/main" id="{FB1446FE-D7DD-BD1D-1B59-7160B1DAC6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8" name="Notes Placeholder 2">
            <a:extLst>
              <a:ext uri="{FF2B5EF4-FFF2-40B4-BE49-F238E27FC236}">
                <a16:creationId xmlns:a16="http://schemas.microsoft.com/office/drawing/2014/main" id="{B48CBF2A-81F8-24E0-2633-BC2E1C7572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47459" name="Slide Number Placeholder 3">
            <a:extLst>
              <a:ext uri="{FF2B5EF4-FFF2-40B4-BE49-F238E27FC236}">
                <a16:creationId xmlns:a16="http://schemas.microsoft.com/office/drawing/2014/main" id="{0323A8D6-F0ED-C0A8-478A-A92D0F643A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BD80B2A0-3BA5-4A1B-952C-D2A625DEC379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66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Image Placeholder 1">
            <a:extLst>
              <a:ext uri="{FF2B5EF4-FFF2-40B4-BE49-F238E27FC236}">
                <a16:creationId xmlns:a16="http://schemas.microsoft.com/office/drawing/2014/main" id="{6217AAFA-A9BD-5A25-0436-79A83B73D2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6" name="Notes Placeholder 2">
            <a:extLst>
              <a:ext uri="{FF2B5EF4-FFF2-40B4-BE49-F238E27FC236}">
                <a16:creationId xmlns:a16="http://schemas.microsoft.com/office/drawing/2014/main" id="{0E7DFFB9-D036-F242-54A7-8628F9AB04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49507" name="Slide Number Placeholder 3">
            <a:extLst>
              <a:ext uri="{FF2B5EF4-FFF2-40B4-BE49-F238E27FC236}">
                <a16:creationId xmlns:a16="http://schemas.microsoft.com/office/drawing/2014/main" id="{B293A3F9-1862-DAE0-53DF-80C79A5D44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599B0958-DEBD-416F-922E-57008029DC0D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67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>
            <a:extLst>
              <a:ext uri="{FF2B5EF4-FFF2-40B4-BE49-F238E27FC236}">
                <a16:creationId xmlns:a16="http://schemas.microsoft.com/office/drawing/2014/main" id="{A670610D-0203-46D3-BF60-8972D0C1F7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Notes Placeholder 2">
            <a:extLst>
              <a:ext uri="{FF2B5EF4-FFF2-40B4-BE49-F238E27FC236}">
                <a16:creationId xmlns:a16="http://schemas.microsoft.com/office/drawing/2014/main" id="{1500E969-D139-C684-DE62-CDFD3EA034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51555" name="Slide Number Placeholder 3">
            <a:extLst>
              <a:ext uri="{FF2B5EF4-FFF2-40B4-BE49-F238E27FC236}">
                <a16:creationId xmlns:a16="http://schemas.microsoft.com/office/drawing/2014/main" id="{775A64AD-1137-C083-0715-AC5B635260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1AFA7013-2E19-4C8E-A50F-8EA9FE99F334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68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>
            <a:extLst>
              <a:ext uri="{FF2B5EF4-FFF2-40B4-BE49-F238E27FC236}">
                <a16:creationId xmlns:a16="http://schemas.microsoft.com/office/drawing/2014/main" id="{6755AB5F-F247-EB8A-741F-94F607B2C3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2" name="Notes Placeholder 2">
            <a:extLst>
              <a:ext uri="{FF2B5EF4-FFF2-40B4-BE49-F238E27FC236}">
                <a16:creationId xmlns:a16="http://schemas.microsoft.com/office/drawing/2014/main" id="{862E4026-6F65-8DB7-2A36-3B5C792A6D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53603" name="Slide Number Placeholder 3">
            <a:extLst>
              <a:ext uri="{FF2B5EF4-FFF2-40B4-BE49-F238E27FC236}">
                <a16:creationId xmlns:a16="http://schemas.microsoft.com/office/drawing/2014/main" id="{AFD4571B-7738-54AD-BB8D-3E5453D473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8DD1947F-E7FB-4C8F-BDB0-54BC9F49EEA4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69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Image Placeholder 1">
            <a:extLst>
              <a:ext uri="{FF2B5EF4-FFF2-40B4-BE49-F238E27FC236}">
                <a16:creationId xmlns:a16="http://schemas.microsoft.com/office/drawing/2014/main" id="{39657D7F-F937-92E3-8ED9-038E20AC0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0" name="Notes Placeholder 2">
            <a:extLst>
              <a:ext uri="{FF2B5EF4-FFF2-40B4-BE49-F238E27FC236}">
                <a16:creationId xmlns:a16="http://schemas.microsoft.com/office/drawing/2014/main" id="{9D6F3E4E-3772-8E35-6C3C-1D7D1143D2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55651" name="Slide Number Placeholder 3">
            <a:extLst>
              <a:ext uri="{FF2B5EF4-FFF2-40B4-BE49-F238E27FC236}">
                <a16:creationId xmlns:a16="http://schemas.microsoft.com/office/drawing/2014/main" id="{70214FE5-2049-AC62-CA8E-A0DF094C7C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435BEF59-0A58-40D3-989A-7FE529E57A60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70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88190C6E-E9C9-AD3D-E97B-91C27C8230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06EBDE6E-AA12-1439-B2F5-6BC1E8C0BA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87732ED6-B318-C45A-4D19-D269732CF5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DBD8FF4F-C91C-4C7F-9591-8D304C3D9A7E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8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Image Placeholder 1">
            <a:extLst>
              <a:ext uri="{FF2B5EF4-FFF2-40B4-BE49-F238E27FC236}">
                <a16:creationId xmlns:a16="http://schemas.microsoft.com/office/drawing/2014/main" id="{6F8DA7B5-C101-ABA5-B24C-B0282325FA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8" name="Notes Placeholder 2">
            <a:extLst>
              <a:ext uri="{FF2B5EF4-FFF2-40B4-BE49-F238E27FC236}">
                <a16:creationId xmlns:a16="http://schemas.microsoft.com/office/drawing/2014/main" id="{E0EB5A2A-9928-F1A1-4511-D8DB593BB4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57699" name="Slide Number Placeholder 3">
            <a:extLst>
              <a:ext uri="{FF2B5EF4-FFF2-40B4-BE49-F238E27FC236}">
                <a16:creationId xmlns:a16="http://schemas.microsoft.com/office/drawing/2014/main" id="{CCBA5454-9E2D-E27F-2876-A604224E05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A568465E-9842-4D54-99DF-CD94E70AB85B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71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Image Placeholder 1">
            <a:extLst>
              <a:ext uri="{FF2B5EF4-FFF2-40B4-BE49-F238E27FC236}">
                <a16:creationId xmlns:a16="http://schemas.microsoft.com/office/drawing/2014/main" id="{E79AF625-D5D6-94E7-A6F2-F67107732E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6" name="Notes Placeholder 2">
            <a:extLst>
              <a:ext uri="{FF2B5EF4-FFF2-40B4-BE49-F238E27FC236}">
                <a16:creationId xmlns:a16="http://schemas.microsoft.com/office/drawing/2014/main" id="{11F58058-AE6E-22D1-B5A6-D37DAB727B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59747" name="Slide Number Placeholder 3">
            <a:extLst>
              <a:ext uri="{FF2B5EF4-FFF2-40B4-BE49-F238E27FC236}">
                <a16:creationId xmlns:a16="http://schemas.microsoft.com/office/drawing/2014/main" id="{5BC2A7F4-A94E-2097-32B0-204209F15B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75948A03-EA7E-4C71-BE77-35FE4EA38AA4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72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>
            <a:extLst>
              <a:ext uri="{FF2B5EF4-FFF2-40B4-BE49-F238E27FC236}">
                <a16:creationId xmlns:a16="http://schemas.microsoft.com/office/drawing/2014/main" id="{A361D456-8CB3-4D04-B16B-A6DDE2B794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>
            <a:extLst>
              <a:ext uri="{FF2B5EF4-FFF2-40B4-BE49-F238E27FC236}">
                <a16:creationId xmlns:a16="http://schemas.microsoft.com/office/drawing/2014/main" id="{E7558634-035B-2E51-F078-649591D78D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61795" name="Slide Number Placeholder 3">
            <a:extLst>
              <a:ext uri="{FF2B5EF4-FFF2-40B4-BE49-F238E27FC236}">
                <a16:creationId xmlns:a16="http://schemas.microsoft.com/office/drawing/2014/main" id="{4D07F786-F52B-8E7E-C35B-7F5E4098AA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7CD4B3DC-9ABC-45ED-AF88-EF378B531E39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73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Slide Image Placeholder 1">
            <a:extLst>
              <a:ext uri="{FF2B5EF4-FFF2-40B4-BE49-F238E27FC236}">
                <a16:creationId xmlns:a16="http://schemas.microsoft.com/office/drawing/2014/main" id="{9C5EC161-DD1E-D51A-94A4-EBF01E70D8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2" name="Notes Placeholder 2">
            <a:extLst>
              <a:ext uri="{FF2B5EF4-FFF2-40B4-BE49-F238E27FC236}">
                <a16:creationId xmlns:a16="http://schemas.microsoft.com/office/drawing/2014/main" id="{52B02EAB-BC8E-9B71-C85C-CDFCA2C965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63843" name="Slide Number Placeholder 3">
            <a:extLst>
              <a:ext uri="{FF2B5EF4-FFF2-40B4-BE49-F238E27FC236}">
                <a16:creationId xmlns:a16="http://schemas.microsoft.com/office/drawing/2014/main" id="{AEBA614E-6153-2D22-D2BB-6FD144755A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C37AC6EC-6159-4349-B94E-D82767F11B80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74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Slide Image Placeholder 1">
            <a:extLst>
              <a:ext uri="{FF2B5EF4-FFF2-40B4-BE49-F238E27FC236}">
                <a16:creationId xmlns:a16="http://schemas.microsoft.com/office/drawing/2014/main" id="{90D7CE97-9690-82B9-D88D-2E26627B5A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0" name="Notes Placeholder 2">
            <a:extLst>
              <a:ext uri="{FF2B5EF4-FFF2-40B4-BE49-F238E27FC236}">
                <a16:creationId xmlns:a16="http://schemas.microsoft.com/office/drawing/2014/main" id="{DEA46B61-F16F-33DF-13CE-6748DC181D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65891" name="Slide Number Placeholder 3">
            <a:extLst>
              <a:ext uri="{FF2B5EF4-FFF2-40B4-BE49-F238E27FC236}">
                <a16:creationId xmlns:a16="http://schemas.microsoft.com/office/drawing/2014/main" id="{4CD59E66-5083-817D-C907-31C9547451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7F50AB4A-5BA8-4B3A-B2E1-F4A3D9D0055D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75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>
            <a:extLst>
              <a:ext uri="{FF2B5EF4-FFF2-40B4-BE49-F238E27FC236}">
                <a16:creationId xmlns:a16="http://schemas.microsoft.com/office/drawing/2014/main" id="{AD90CD9B-5F1F-7EF6-0C18-2F246744B4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8" name="Notes Placeholder 2">
            <a:extLst>
              <a:ext uri="{FF2B5EF4-FFF2-40B4-BE49-F238E27FC236}">
                <a16:creationId xmlns:a16="http://schemas.microsoft.com/office/drawing/2014/main" id="{BF395B06-64EA-6A9F-7768-72BDA26280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67939" name="Slide Number Placeholder 3">
            <a:extLst>
              <a:ext uri="{FF2B5EF4-FFF2-40B4-BE49-F238E27FC236}">
                <a16:creationId xmlns:a16="http://schemas.microsoft.com/office/drawing/2014/main" id="{7FA0D8C4-9B92-586B-0780-24353857F8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00923099-22D5-44DF-AA32-F9E12D1CF217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76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Slide Image Placeholder 1">
            <a:extLst>
              <a:ext uri="{FF2B5EF4-FFF2-40B4-BE49-F238E27FC236}">
                <a16:creationId xmlns:a16="http://schemas.microsoft.com/office/drawing/2014/main" id="{3071D82D-8635-2064-7D22-4499A5CFAB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6" name="Notes Placeholder 2">
            <a:extLst>
              <a:ext uri="{FF2B5EF4-FFF2-40B4-BE49-F238E27FC236}">
                <a16:creationId xmlns:a16="http://schemas.microsoft.com/office/drawing/2014/main" id="{A8DF2E9C-0B1E-263C-3E4F-E8797C4174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69987" name="Slide Number Placeholder 3">
            <a:extLst>
              <a:ext uri="{FF2B5EF4-FFF2-40B4-BE49-F238E27FC236}">
                <a16:creationId xmlns:a16="http://schemas.microsoft.com/office/drawing/2014/main" id="{752DF400-3E7D-EAA0-CB73-7544ECD1E2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2F3DC693-1901-421E-8728-6F3882C4A8EB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77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Slide Image Placeholder 1">
            <a:extLst>
              <a:ext uri="{FF2B5EF4-FFF2-40B4-BE49-F238E27FC236}">
                <a16:creationId xmlns:a16="http://schemas.microsoft.com/office/drawing/2014/main" id="{D8A33937-EB70-AC11-CA86-612A267C23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4" name="Notes Placeholder 2">
            <a:extLst>
              <a:ext uri="{FF2B5EF4-FFF2-40B4-BE49-F238E27FC236}">
                <a16:creationId xmlns:a16="http://schemas.microsoft.com/office/drawing/2014/main" id="{D6162075-D2A1-CE12-1D7E-9A74E7FEC9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72035" name="Slide Number Placeholder 3">
            <a:extLst>
              <a:ext uri="{FF2B5EF4-FFF2-40B4-BE49-F238E27FC236}">
                <a16:creationId xmlns:a16="http://schemas.microsoft.com/office/drawing/2014/main" id="{920B93FD-A02C-2A5A-6562-CD7C5E38B5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909BB96A-208B-4F8A-A828-14FDDE074667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78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Slide Image Placeholder 1">
            <a:extLst>
              <a:ext uri="{FF2B5EF4-FFF2-40B4-BE49-F238E27FC236}">
                <a16:creationId xmlns:a16="http://schemas.microsoft.com/office/drawing/2014/main" id="{B7252552-8EE7-168D-623E-03D62B2C0D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2" name="Notes Placeholder 2">
            <a:extLst>
              <a:ext uri="{FF2B5EF4-FFF2-40B4-BE49-F238E27FC236}">
                <a16:creationId xmlns:a16="http://schemas.microsoft.com/office/drawing/2014/main" id="{CA49C891-21EC-5734-824F-72E354DC58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74083" name="Slide Number Placeholder 3">
            <a:extLst>
              <a:ext uri="{FF2B5EF4-FFF2-40B4-BE49-F238E27FC236}">
                <a16:creationId xmlns:a16="http://schemas.microsoft.com/office/drawing/2014/main" id="{82938E96-33AE-50A4-188F-8868F015E1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AD4B7C58-176E-49A3-987B-E98AA3FC3159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79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Slide Image Placeholder 1">
            <a:extLst>
              <a:ext uri="{FF2B5EF4-FFF2-40B4-BE49-F238E27FC236}">
                <a16:creationId xmlns:a16="http://schemas.microsoft.com/office/drawing/2014/main" id="{31C8E096-3916-16C7-8C96-1074CA7FF7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0" name="Notes Placeholder 2">
            <a:extLst>
              <a:ext uri="{FF2B5EF4-FFF2-40B4-BE49-F238E27FC236}">
                <a16:creationId xmlns:a16="http://schemas.microsoft.com/office/drawing/2014/main" id="{206B2615-506A-02FE-FC72-B4B6D7C477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76131" name="Slide Number Placeholder 3">
            <a:extLst>
              <a:ext uri="{FF2B5EF4-FFF2-40B4-BE49-F238E27FC236}">
                <a16:creationId xmlns:a16="http://schemas.microsoft.com/office/drawing/2014/main" id="{3D728020-4FF7-E66A-1632-46A9365DF2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B737F1A2-E950-4F01-8D69-ACF3B66CF462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80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987A40E3-0B8C-78C0-5552-556AB3F9D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3D80A2B6-647D-2720-4323-2D12988B5F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E3D6DB51-DEC2-C18A-6B65-0C755380FF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54ABE86C-B53B-42CC-9154-BFD45F02F4CA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9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Slide Image Placeholder 1">
            <a:extLst>
              <a:ext uri="{FF2B5EF4-FFF2-40B4-BE49-F238E27FC236}">
                <a16:creationId xmlns:a16="http://schemas.microsoft.com/office/drawing/2014/main" id="{4217F96D-CCE5-1B80-404C-6DF7B12C20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8" name="Notes Placeholder 2">
            <a:extLst>
              <a:ext uri="{FF2B5EF4-FFF2-40B4-BE49-F238E27FC236}">
                <a16:creationId xmlns:a16="http://schemas.microsoft.com/office/drawing/2014/main" id="{48BA30E5-B209-3FAB-7035-F4884E8716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78179" name="Slide Number Placeholder 3">
            <a:extLst>
              <a:ext uri="{FF2B5EF4-FFF2-40B4-BE49-F238E27FC236}">
                <a16:creationId xmlns:a16="http://schemas.microsoft.com/office/drawing/2014/main" id="{2E61C1A2-D267-7907-52FB-74DDECF153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0413B188-C85F-4F3A-A567-FD8CD048CDE5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81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Slide Image Placeholder 1">
            <a:extLst>
              <a:ext uri="{FF2B5EF4-FFF2-40B4-BE49-F238E27FC236}">
                <a16:creationId xmlns:a16="http://schemas.microsoft.com/office/drawing/2014/main" id="{DE2E106E-153D-4D38-1821-E444D88F13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6" name="Notes Placeholder 2">
            <a:extLst>
              <a:ext uri="{FF2B5EF4-FFF2-40B4-BE49-F238E27FC236}">
                <a16:creationId xmlns:a16="http://schemas.microsoft.com/office/drawing/2014/main" id="{4DDD5DDA-C40B-ED6D-CDD9-6A921F4378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80227" name="Slide Number Placeholder 3">
            <a:extLst>
              <a:ext uri="{FF2B5EF4-FFF2-40B4-BE49-F238E27FC236}">
                <a16:creationId xmlns:a16="http://schemas.microsoft.com/office/drawing/2014/main" id="{41024628-CDC1-44F6-8580-0516E34B01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502690CD-CBD5-40C2-8DEF-EDA7959D8923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82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Slide Image Placeholder 1">
            <a:extLst>
              <a:ext uri="{FF2B5EF4-FFF2-40B4-BE49-F238E27FC236}">
                <a16:creationId xmlns:a16="http://schemas.microsoft.com/office/drawing/2014/main" id="{78A605EC-236C-384E-27DF-23E258513B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4" name="Notes Placeholder 2">
            <a:extLst>
              <a:ext uri="{FF2B5EF4-FFF2-40B4-BE49-F238E27FC236}">
                <a16:creationId xmlns:a16="http://schemas.microsoft.com/office/drawing/2014/main" id="{AD7BE251-B6BB-E870-6BAF-4F6F60E0F8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82275" name="Slide Number Placeholder 3">
            <a:extLst>
              <a:ext uri="{FF2B5EF4-FFF2-40B4-BE49-F238E27FC236}">
                <a16:creationId xmlns:a16="http://schemas.microsoft.com/office/drawing/2014/main" id="{D9028F56-6521-310C-FFB6-859FF99E13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A644832F-10AD-4EEC-ADFF-51A2868FB938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83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Slide Image Placeholder 1">
            <a:extLst>
              <a:ext uri="{FF2B5EF4-FFF2-40B4-BE49-F238E27FC236}">
                <a16:creationId xmlns:a16="http://schemas.microsoft.com/office/drawing/2014/main" id="{8FD7DA1E-2257-BD75-C0F0-E93A82E585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2" name="Notes Placeholder 2">
            <a:extLst>
              <a:ext uri="{FF2B5EF4-FFF2-40B4-BE49-F238E27FC236}">
                <a16:creationId xmlns:a16="http://schemas.microsoft.com/office/drawing/2014/main" id="{91F2CAEC-9672-831B-0CFD-2533DBC894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84323" name="Slide Number Placeholder 3">
            <a:extLst>
              <a:ext uri="{FF2B5EF4-FFF2-40B4-BE49-F238E27FC236}">
                <a16:creationId xmlns:a16="http://schemas.microsoft.com/office/drawing/2014/main" id="{A3B5F711-E713-ACF3-3055-AD17457731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F6B71E91-B4C6-4AB8-A81E-DC4D6E62DBEC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84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Slide Image Placeholder 1">
            <a:extLst>
              <a:ext uri="{FF2B5EF4-FFF2-40B4-BE49-F238E27FC236}">
                <a16:creationId xmlns:a16="http://schemas.microsoft.com/office/drawing/2014/main" id="{BCA8DC65-9BFE-7AFF-6EC8-AAED2D3F70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0" name="Notes Placeholder 2">
            <a:extLst>
              <a:ext uri="{FF2B5EF4-FFF2-40B4-BE49-F238E27FC236}">
                <a16:creationId xmlns:a16="http://schemas.microsoft.com/office/drawing/2014/main" id="{0A1D5E2C-BF88-85CF-2D64-0D9E7E5D04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86371" name="Slide Number Placeholder 3">
            <a:extLst>
              <a:ext uri="{FF2B5EF4-FFF2-40B4-BE49-F238E27FC236}">
                <a16:creationId xmlns:a16="http://schemas.microsoft.com/office/drawing/2014/main" id="{63C188FE-83F3-577A-B1EB-5CC87D67A3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55C5ADCC-42CC-49E1-90E0-0FB6453FBBB9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85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Slide Image Placeholder 1">
            <a:extLst>
              <a:ext uri="{FF2B5EF4-FFF2-40B4-BE49-F238E27FC236}">
                <a16:creationId xmlns:a16="http://schemas.microsoft.com/office/drawing/2014/main" id="{16ECB4EE-419E-24A2-A02F-F98A48649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8" name="Notes Placeholder 2">
            <a:extLst>
              <a:ext uri="{FF2B5EF4-FFF2-40B4-BE49-F238E27FC236}">
                <a16:creationId xmlns:a16="http://schemas.microsoft.com/office/drawing/2014/main" id="{969B87AE-C15B-F302-F53E-A7BDE271B8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88419" name="Slide Number Placeholder 3">
            <a:extLst>
              <a:ext uri="{FF2B5EF4-FFF2-40B4-BE49-F238E27FC236}">
                <a16:creationId xmlns:a16="http://schemas.microsoft.com/office/drawing/2014/main" id="{CF0C4712-530A-6ABC-83AE-B74621B381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290831A7-1A00-4CCC-AC8B-D3396F324FE2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86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Slide Image Placeholder 1">
            <a:extLst>
              <a:ext uri="{FF2B5EF4-FFF2-40B4-BE49-F238E27FC236}">
                <a16:creationId xmlns:a16="http://schemas.microsoft.com/office/drawing/2014/main" id="{E0C7D645-E9CC-EA55-9B22-6C0D42F804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6" name="Notes Placeholder 2">
            <a:extLst>
              <a:ext uri="{FF2B5EF4-FFF2-40B4-BE49-F238E27FC236}">
                <a16:creationId xmlns:a16="http://schemas.microsoft.com/office/drawing/2014/main" id="{C5E6BB1D-9BF0-F501-C9C5-700A93F630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90467" name="Slide Number Placeholder 3">
            <a:extLst>
              <a:ext uri="{FF2B5EF4-FFF2-40B4-BE49-F238E27FC236}">
                <a16:creationId xmlns:a16="http://schemas.microsoft.com/office/drawing/2014/main" id="{ECE3FCC4-A271-792F-6A18-9CBAD136DF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89521C43-2AE2-4D87-B4CD-EAC1BE4B4921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87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Slide Image Placeholder 1">
            <a:extLst>
              <a:ext uri="{FF2B5EF4-FFF2-40B4-BE49-F238E27FC236}">
                <a16:creationId xmlns:a16="http://schemas.microsoft.com/office/drawing/2014/main" id="{D2A5B3F2-A492-9EF9-3603-B275183FB5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4" name="Notes Placeholder 2">
            <a:extLst>
              <a:ext uri="{FF2B5EF4-FFF2-40B4-BE49-F238E27FC236}">
                <a16:creationId xmlns:a16="http://schemas.microsoft.com/office/drawing/2014/main" id="{C422E8C4-04F7-A639-B925-15C5CC684E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92515" name="Slide Number Placeholder 3">
            <a:extLst>
              <a:ext uri="{FF2B5EF4-FFF2-40B4-BE49-F238E27FC236}">
                <a16:creationId xmlns:a16="http://schemas.microsoft.com/office/drawing/2014/main" id="{EE39DCDB-8067-FB9D-A8DF-B8AE356B0C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D3CD46B4-4C2E-485C-9777-3326E8A9D5FA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88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Slide Image Placeholder 1">
            <a:extLst>
              <a:ext uri="{FF2B5EF4-FFF2-40B4-BE49-F238E27FC236}">
                <a16:creationId xmlns:a16="http://schemas.microsoft.com/office/drawing/2014/main" id="{D1DB9584-CE83-2D99-134C-F7AE6262E2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2" name="Notes Placeholder 2">
            <a:extLst>
              <a:ext uri="{FF2B5EF4-FFF2-40B4-BE49-F238E27FC236}">
                <a16:creationId xmlns:a16="http://schemas.microsoft.com/office/drawing/2014/main" id="{43C9A848-FC89-240E-CF29-CA27F1A5AD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94563" name="Slide Number Placeholder 3">
            <a:extLst>
              <a:ext uri="{FF2B5EF4-FFF2-40B4-BE49-F238E27FC236}">
                <a16:creationId xmlns:a16="http://schemas.microsoft.com/office/drawing/2014/main" id="{BE197E88-8007-F208-3B01-0FB87F64D2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1F34DA1A-1460-40F4-A651-7161AC7F997A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89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Slide Image Placeholder 1">
            <a:extLst>
              <a:ext uri="{FF2B5EF4-FFF2-40B4-BE49-F238E27FC236}">
                <a16:creationId xmlns:a16="http://schemas.microsoft.com/office/drawing/2014/main" id="{6D5110DF-3332-9F82-66A4-3D498B5A34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0" name="Notes Placeholder 2">
            <a:extLst>
              <a:ext uri="{FF2B5EF4-FFF2-40B4-BE49-F238E27FC236}">
                <a16:creationId xmlns:a16="http://schemas.microsoft.com/office/drawing/2014/main" id="{27406B8E-4084-FEF1-864F-12E42A0FE5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96611" name="Slide Number Placeholder 3">
            <a:extLst>
              <a:ext uri="{FF2B5EF4-FFF2-40B4-BE49-F238E27FC236}">
                <a16:creationId xmlns:a16="http://schemas.microsoft.com/office/drawing/2014/main" id="{F16253EF-E6C6-ECE5-4054-9B5808DAE9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9E2187A1-3917-4330-97EE-1C5B8A31E722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90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B017372F-2B2C-B384-0985-3BC725B6FE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E45D79F5-B6E7-9EC6-C0D8-1AC02C320D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37B34ABA-3320-FB73-EC33-F410DD5D0E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3A67DC27-7464-404E-AFAC-F2D4D9001899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10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Slide Image Placeholder 1">
            <a:extLst>
              <a:ext uri="{FF2B5EF4-FFF2-40B4-BE49-F238E27FC236}">
                <a16:creationId xmlns:a16="http://schemas.microsoft.com/office/drawing/2014/main" id="{2772983B-1B31-275F-4EAE-F46F47305E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58" name="Notes Placeholder 2">
            <a:extLst>
              <a:ext uri="{FF2B5EF4-FFF2-40B4-BE49-F238E27FC236}">
                <a16:creationId xmlns:a16="http://schemas.microsoft.com/office/drawing/2014/main" id="{43BB4574-0C5A-D9E6-2CBB-5D3D30E046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198659" name="Slide Number Placeholder 3">
            <a:extLst>
              <a:ext uri="{FF2B5EF4-FFF2-40B4-BE49-F238E27FC236}">
                <a16:creationId xmlns:a16="http://schemas.microsoft.com/office/drawing/2014/main" id="{ADF87EF9-7B82-0BA5-58D7-FBFDCD8179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2873C4B7-A95F-42BA-9064-7812F366FD14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91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Slide Image Placeholder 1">
            <a:extLst>
              <a:ext uri="{FF2B5EF4-FFF2-40B4-BE49-F238E27FC236}">
                <a16:creationId xmlns:a16="http://schemas.microsoft.com/office/drawing/2014/main" id="{9BEF96AF-6ABC-9D05-3EAC-C2653F35FE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6" name="Notes Placeholder 2">
            <a:extLst>
              <a:ext uri="{FF2B5EF4-FFF2-40B4-BE49-F238E27FC236}">
                <a16:creationId xmlns:a16="http://schemas.microsoft.com/office/drawing/2014/main" id="{77C15413-1898-B86A-5772-26CDBE131D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00707" name="Slide Number Placeholder 3">
            <a:extLst>
              <a:ext uri="{FF2B5EF4-FFF2-40B4-BE49-F238E27FC236}">
                <a16:creationId xmlns:a16="http://schemas.microsoft.com/office/drawing/2014/main" id="{5D1E971D-B17F-772F-F1AC-698F602A5B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7205CA11-F2DD-4CD9-90D1-4C9B0315775A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92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Slide Image Placeholder 1">
            <a:extLst>
              <a:ext uri="{FF2B5EF4-FFF2-40B4-BE49-F238E27FC236}">
                <a16:creationId xmlns:a16="http://schemas.microsoft.com/office/drawing/2014/main" id="{C12289C9-E75C-A812-C1C4-971A7C9EB8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4" name="Notes Placeholder 2">
            <a:extLst>
              <a:ext uri="{FF2B5EF4-FFF2-40B4-BE49-F238E27FC236}">
                <a16:creationId xmlns:a16="http://schemas.microsoft.com/office/drawing/2014/main" id="{E0B229EF-4D6A-5EAB-7C8E-D8C1B29576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02755" name="Slide Number Placeholder 3">
            <a:extLst>
              <a:ext uri="{FF2B5EF4-FFF2-40B4-BE49-F238E27FC236}">
                <a16:creationId xmlns:a16="http://schemas.microsoft.com/office/drawing/2014/main" id="{4C1563F1-9D56-A4D1-6F87-3AD160C4D3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0AD6D9FD-1758-4D66-A0D1-1CD29FF5AB57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93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Slide Image Placeholder 1">
            <a:extLst>
              <a:ext uri="{FF2B5EF4-FFF2-40B4-BE49-F238E27FC236}">
                <a16:creationId xmlns:a16="http://schemas.microsoft.com/office/drawing/2014/main" id="{AD8F37B3-A94C-EB8E-0497-491D9B6942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2" name="Notes Placeholder 2">
            <a:extLst>
              <a:ext uri="{FF2B5EF4-FFF2-40B4-BE49-F238E27FC236}">
                <a16:creationId xmlns:a16="http://schemas.microsoft.com/office/drawing/2014/main" id="{25DCECA7-8337-8005-5122-46525D5599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04803" name="Slide Number Placeholder 3">
            <a:extLst>
              <a:ext uri="{FF2B5EF4-FFF2-40B4-BE49-F238E27FC236}">
                <a16:creationId xmlns:a16="http://schemas.microsoft.com/office/drawing/2014/main" id="{256E6F52-6DAF-EF2D-851F-771F15BC9B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93ABA748-F5A8-459C-A6E8-0AC2F016B5A5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94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Slide Image Placeholder 1">
            <a:extLst>
              <a:ext uri="{FF2B5EF4-FFF2-40B4-BE49-F238E27FC236}">
                <a16:creationId xmlns:a16="http://schemas.microsoft.com/office/drawing/2014/main" id="{FDD12077-4228-06A3-131A-B968CC41F5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0" name="Notes Placeholder 2">
            <a:extLst>
              <a:ext uri="{FF2B5EF4-FFF2-40B4-BE49-F238E27FC236}">
                <a16:creationId xmlns:a16="http://schemas.microsoft.com/office/drawing/2014/main" id="{C5A60A18-825A-8078-3052-40E272B6EB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06851" name="Slide Number Placeholder 3">
            <a:extLst>
              <a:ext uri="{FF2B5EF4-FFF2-40B4-BE49-F238E27FC236}">
                <a16:creationId xmlns:a16="http://schemas.microsoft.com/office/drawing/2014/main" id="{A9F6530B-D412-03C2-3639-88B9562ABD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D11BBC4F-96D3-4CE2-8C9B-05AC3F3CEED4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95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Slide Image Placeholder 1">
            <a:extLst>
              <a:ext uri="{FF2B5EF4-FFF2-40B4-BE49-F238E27FC236}">
                <a16:creationId xmlns:a16="http://schemas.microsoft.com/office/drawing/2014/main" id="{3A7A7C80-9FB0-5B1B-35BE-69120E4203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898" name="Notes Placeholder 2">
            <a:extLst>
              <a:ext uri="{FF2B5EF4-FFF2-40B4-BE49-F238E27FC236}">
                <a16:creationId xmlns:a16="http://schemas.microsoft.com/office/drawing/2014/main" id="{48517BFC-8560-C500-9D7C-7A5A35987D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08899" name="Slide Number Placeholder 3">
            <a:extLst>
              <a:ext uri="{FF2B5EF4-FFF2-40B4-BE49-F238E27FC236}">
                <a16:creationId xmlns:a16="http://schemas.microsoft.com/office/drawing/2014/main" id="{84054C74-C3FB-3415-F09A-54FAD70279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175795DD-A198-4C60-85E0-05F44063E48E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96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Slide Image Placeholder 1">
            <a:extLst>
              <a:ext uri="{FF2B5EF4-FFF2-40B4-BE49-F238E27FC236}">
                <a16:creationId xmlns:a16="http://schemas.microsoft.com/office/drawing/2014/main" id="{80DFF197-BC5B-652B-CAC3-778B81B3D0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946" name="Notes Placeholder 2">
            <a:extLst>
              <a:ext uri="{FF2B5EF4-FFF2-40B4-BE49-F238E27FC236}">
                <a16:creationId xmlns:a16="http://schemas.microsoft.com/office/drawing/2014/main" id="{937BEF0A-5AF9-9A44-071F-A815E4179D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10947" name="Slide Number Placeholder 3">
            <a:extLst>
              <a:ext uri="{FF2B5EF4-FFF2-40B4-BE49-F238E27FC236}">
                <a16:creationId xmlns:a16="http://schemas.microsoft.com/office/drawing/2014/main" id="{BD41B81D-56E9-F053-B00D-C75E03CA2F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DB5D70F1-D100-4ECC-B85D-1C5DE6CD58AD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97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>
            <a:extLst>
              <a:ext uri="{FF2B5EF4-FFF2-40B4-BE49-F238E27FC236}">
                <a16:creationId xmlns:a16="http://schemas.microsoft.com/office/drawing/2014/main" id="{7923EFFB-A7FF-40E8-C94C-BCC445E697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4" name="Notes Placeholder 2">
            <a:extLst>
              <a:ext uri="{FF2B5EF4-FFF2-40B4-BE49-F238E27FC236}">
                <a16:creationId xmlns:a16="http://schemas.microsoft.com/office/drawing/2014/main" id="{CC2B02B2-FF37-81E4-E1BA-563C64EFEA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12995" name="Slide Number Placeholder 3">
            <a:extLst>
              <a:ext uri="{FF2B5EF4-FFF2-40B4-BE49-F238E27FC236}">
                <a16:creationId xmlns:a16="http://schemas.microsoft.com/office/drawing/2014/main" id="{2FBD87C7-6547-17A6-3D05-D4FCBAA0C1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BBCC3D05-FEAA-4C9E-9273-BA078B2930A7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98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Slide Image Placeholder 1">
            <a:extLst>
              <a:ext uri="{FF2B5EF4-FFF2-40B4-BE49-F238E27FC236}">
                <a16:creationId xmlns:a16="http://schemas.microsoft.com/office/drawing/2014/main" id="{97CD3A5B-C598-2B9F-EC8F-085F92F5CC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2" name="Notes Placeholder 2">
            <a:extLst>
              <a:ext uri="{FF2B5EF4-FFF2-40B4-BE49-F238E27FC236}">
                <a16:creationId xmlns:a16="http://schemas.microsoft.com/office/drawing/2014/main" id="{413A426F-C3DA-505D-7727-355C44A148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15043" name="Slide Number Placeholder 3">
            <a:extLst>
              <a:ext uri="{FF2B5EF4-FFF2-40B4-BE49-F238E27FC236}">
                <a16:creationId xmlns:a16="http://schemas.microsoft.com/office/drawing/2014/main" id="{A1F46C6B-0F70-64EA-9014-3B005D9875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DF18BF0B-D97B-41F3-8588-FE89E4FCBCFD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99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Slide Image Placeholder 1">
            <a:extLst>
              <a:ext uri="{FF2B5EF4-FFF2-40B4-BE49-F238E27FC236}">
                <a16:creationId xmlns:a16="http://schemas.microsoft.com/office/drawing/2014/main" id="{CF1552FC-1444-AA14-E21D-B05FFA459C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090" name="Notes Placeholder 2">
            <a:extLst>
              <a:ext uri="{FF2B5EF4-FFF2-40B4-BE49-F238E27FC236}">
                <a16:creationId xmlns:a16="http://schemas.microsoft.com/office/drawing/2014/main" id="{E83AD823-707D-9A5A-2A95-D794E7FA5B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ar-SA" altLang="en-US"/>
          </a:p>
        </p:txBody>
      </p:sp>
      <p:sp>
        <p:nvSpPr>
          <p:cNvPr id="217091" name="Slide Number Placeholder 3">
            <a:extLst>
              <a:ext uri="{FF2B5EF4-FFF2-40B4-BE49-F238E27FC236}">
                <a16:creationId xmlns:a16="http://schemas.microsoft.com/office/drawing/2014/main" id="{FD572492-3493-962B-ED5E-4081117C3A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/>
            <a:fld id="{62A3B526-F030-4EEF-B69D-C71D891A77B7}" type="slidenum">
              <a:rPr lang="ar-EG" altLang="en-US">
                <a:latin typeface="Calibri" panose="020F0502020204030204" pitchFamily="34" charset="0"/>
                <a:cs typeface="Arial" panose="020B0604020202020204" pitchFamily="34" charset="0"/>
              </a:rPr>
              <a:pPr algn="l"/>
              <a:t>100</a:t>
            </a:fld>
            <a:endParaRPr lang="ar-EG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E28419E4-7BF2-73CD-D8B4-4563C11A5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480E3-D79E-40D5-A7C7-6A1E0B707039}" type="datetimeFigureOut">
              <a:rPr lang="ar-EG"/>
              <a:pPr>
                <a:defRPr/>
              </a:pPr>
              <a:t>22/02/1444</a:t>
            </a:fld>
            <a:endParaRPr lang="ar-EG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69A3B917-6F81-5F91-CDE6-6F7636653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DC0A8635-7FC7-F0C8-1721-A7017694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C4320-0CFF-4B17-972D-59A778FF9727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412312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BB294807-6675-962D-2E05-6E520E5D0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FAF64-4033-41F7-8AEB-B32565D2F131}" type="datetimeFigureOut">
              <a:rPr lang="ar-EG"/>
              <a:pPr>
                <a:defRPr/>
              </a:pPr>
              <a:t>22/02/1444</a:t>
            </a:fld>
            <a:endParaRPr lang="ar-EG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9F78996-A2A5-8A7B-6514-AE1CE611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F29E6EE-F4DC-8B58-2B9E-6587B1F0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2BFA9-68FB-480B-BDB6-2BA367289D4F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3466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1382D3ED-B64E-C638-6B69-2B96291B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0B338-A616-45D6-A847-24657A743F48}" type="datetimeFigureOut">
              <a:rPr lang="ar-EG"/>
              <a:pPr>
                <a:defRPr/>
              </a:pPr>
              <a:t>22/02/1444</a:t>
            </a:fld>
            <a:endParaRPr lang="ar-EG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42498687-62A9-760C-68D6-20F780861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CFD53855-A41C-F2EE-7783-92F35CA1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3C72A-715F-45CB-8666-14626C9340AC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78277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D73EF15E-084A-4599-284E-B554E3DBF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AA262-CF00-4AE0-9E3C-B84E44B3F3F7}" type="datetimeFigureOut">
              <a:rPr lang="ar-EG"/>
              <a:pPr>
                <a:defRPr/>
              </a:pPr>
              <a:t>22/02/1444</a:t>
            </a:fld>
            <a:endParaRPr lang="ar-EG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00BA3982-027E-5271-ECEF-7D6FC3891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02329D17-EC84-5762-1F10-2E128A01F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5DE1B-3D73-4955-902E-3F414B5F1812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35508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B1BFB50E-DB5C-FDC6-B4F6-980C911C6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3B01A-4A50-4AC8-A4F9-44170741D143}" type="datetimeFigureOut">
              <a:rPr lang="ar-EG"/>
              <a:pPr>
                <a:defRPr/>
              </a:pPr>
              <a:t>22/02/1444</a:t>
            </a:fld>
            <a:endParaRPr lang="ar-EG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60E1AE19-CB21-833B-D6AD-3671134BE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3FDD31BB-92FB-E2CD-E833-829717A4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97508-D4EF-4E38-8D60-BC8410E8C1E1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76939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74BCEB07-474B-ED0D-A9A3-BCF93085F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074A1-B841-4A1B-874F-F55DF34EEAE9}" type="datetimeFigureOut">
              <a:rPr lang="ar-EG"/>
              <a:pPr>
                <a:defRPr/>
              </a:pPr>
              <a:t>22/02/1444</a:t>
            </a:fld>
            <a:endParaRPr lang="ar-EG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3EA85743-8EC5-9CFD-6EEC-70135C91D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AA9E6203-D084-5FC8-22DA-84EB27385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757E4-C513-4C41-AB0E-A103ABF8C5CC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99182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7F73E2FB-EE15-487F-24D7-92AFE3857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F0C2C-E328-40ED-A12C-2AB185094E02}" type="datetimeFigureOut">
              <a:rPr lang="ar-EG"/>
              <a:pPr>
                <a:defRPr/>
              </a:pPr>
              <a:t>22/02/1444</a:t>
            </a:fld>
            <a:endParaRPr lang="ar-EG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5156050A-9FA3-83C9-510F-EA5737DBA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092D3BF9-1106-FB6C-E4B5-7D341A29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FC193-6358-4CA8-838D-ADC41634AF69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40050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25D17067-5182-5F9B-DB65-DA7210EAD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16A98-192D-4D4E-9C79-95D1CD77EB7E}" type="datetimeFigureOut">
              <a:rPr lang="ar-EG"/>
              <a:pPr>
                <a:defRPr/>
              </a:pPr>
              <a:t>22/02/1444</a:t>
            </a:fld>
            <a:endParaRPr lang="ar-EG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BF7843FB-59A6-1778-E0E3-58143A3D6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289BD6C4-DD97-DA8B-A975-57CD421E7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1C8B51-1682-468A-B4CF-2A18C9D7BDC7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97827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DD69B89C-C51B-1F12-37C0-795E5B263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5400B-97DC-45D9-92A0-8AD4AB7E9A63}" type="datetimeFigureOut">
              <a:rPr lang="ar-EG"/>
              <a:pPr>
                <a:defRPr/>
              </a:pPr>
              <a:t>22/02/1444</a:t>
            </a:fld>
            <a:endParaRPr lang="ar-EG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8DF160C8-FB9F-208A-ABB3-2B3569DC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DC64E6F4-64D4-86C9-90CF-2863F2E6F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ABB6A-1212-41C7-87E4-3B217D396E64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51397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9C384AE7-655C-8F2F-28DD-2DC89902F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70C15-F4A1-4C81-BBEF-52E0E4F9104B}" type="datetimeFigureOut">
              <a:rPr lang="ar-EG"/>
              <a:pPr>
                <a:defRPr/>
              </a:pPr>
              <a:t>22/02/1444</a:t>
            </a:fld>
            <a:endParaRPr lang="ar-EG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7CE65D54-8242-A562-4864-02A1A9A00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9EAB3471-71B2-B708-F0B1-A148C7775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9ABD2-AFE2-461B-BE44-ECF2D6C8BC28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3231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>
            <a:extLst>
              <a:ext uri="{FF2B5EF4-FFF2-40B4-BE49-F238E27FC236}">
                <a16:creationId xmlns:a16="http://schemas.microsoft.com/office/drawing/2014/main" id="{8B961B90-7EEA-D6E7-1E91-55D6784D048C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>
            <a:extLst>
              <a:ext uri="{FF2B5EF4-FFF2-40B4-BE49-F238E27FC236}">
                <a16:creationId xmlns:a16="http://schemas.microsoft.com/office/drawing/2014/main" id="{9BDED6BD-668E-5AE6-E986-7A903A688370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08B539DB-1E8F-A598-56BF-7299F6F7FB68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9C16D57D-9C5E-D65A-9EB9-FB10DAEF467F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3F731A53-F38A-602A-8996-5F5E2C9FE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93CB5-7236-4400-B84F-23F303DA72B9}" type="datetimeFigureOut">
              <a:rPr lang="ar-EG"/>
              <a:pPr>
                <a:defRPr/>
              </a:pPr>
              <a:t>22/02/1444</a:t>
            </a:fld>
            <a:endParaRPr lang="ar-EG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7B94190-527B-C108-8109-F3BA140EA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833CFA97-EDAE-1B07-C9A8-16894CA04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4E7C2CBF-52FB-4855-A9F2-F72FA09CEF94}" type="slidenum">
              <a:rPr lang="ar-EG" altLang="en-US"/>
              <a:pPr/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16109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06F047C5-452C-96B5-92DA-25A92815DD85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6814E3F-A499-2297-3979-3516DA4C1C71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64FFF400-1A8E-D422-3276-38129CC840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60D67BD5-5F01-48D1-4CDA-5AA0DEE815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5EE0884-D3D0-CCBD-FAB8-03AC0F5A5F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6EE8417-728F-4C80-9041-C800F46663A9}" type="datetimeFigureOut">
              <a:rPr lang="ar-EG"/>
              <a:pPr>
                <a:defRPr/>
              </a:pPr>
              <a:t>22/02/1444</a:t>
            </a:fld>
            <a:endParaRPr lang="ar-EG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6B84C81B-F55E-9478-9C58-1D9F3055C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B00C943-ABDF-502B-92C1-3F2E27438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solidFill>
                  <a:srgbClr val="4F4545"/>
                </a:solidFill>
                <a:latin typeface="Constantia" panose="02030602050306030303" pitchFamily="18" charset="0"/>
                <a:cs typeface="Majalla UI"/>
              </a:defRPr>
            </a:lvl1pPr>
          </a:lstStyle>
          <a:p>
            <a:fld id="{CEA3449D-5604-4309-AB78-99BAAC5994A7}" type="slidenum">
              <a:rPr lang="ar-EG" altLang="en-US"/>
              <a:pPr/>
              <a:t>‹#›</a:t>
            </a:fld>
            <a:endParaRPr lang="ar-EG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850261B0-4817-6FDB-0798-15561D9F0992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74FD164-33F5-F4D3-1160-D5EB771202A7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BE1F63B-3F4A-1D0E-686E-4367A7619633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80" r:id="rId9"/>
    <p:sldLayoutId id="2147483778" r:id="rId10"/>
    <p:sldLayoutId id="2147483779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Traditional Arabic" panose="02020603050405020304" pitchFamily="18" charset="-78"/>
        </a:defRPr>
      </a:lvl2pPr>
      <a:lvl3pPr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Traditional Arabic" panose="02020603050405020304" pitchFamily="18" charset="-78"/>
        </a:defRPr>
      </a:lvl3pPr>
      <a:lvl4pPr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Traditional Arabic" panose="02020603050405020304" pitchFamily="18" charset="-78"/>
        </a:defRPr>
      </a:lvl4pPr>
      <a:lvl5pPr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Traditional Arabic" panose="02020603050405020304" pitchFamily="18" charset="-78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Traditional Arabic" panose="02020603050405020304" pitchFamily="18" charset="-78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Traditional Arabic" panose="02020603050405020304" pitchFamily="18" charset="-78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Traditional Arabic" panose="02020603050405020304" pitchFamily="18" charset="-78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cs typeface="Traditional Arabic" panose="02020603050405020304" pitchFamily="18" charset="-78"/>
        </a:defRPr>
      </a:lvl9pPr>
    </p:titleStyle>
    <p:bodyStyle>
      <a:lvl1pPr marL="273050" indent="-273050" algn="r" rtl="1" fontAlgn="base">
        <a:spcBef>
          <a:spcPct val="20000"/>
        </a:spcBef>
        <a:spcAft>
          <a:spcPct val="0"/>
        </a:spcAft>
        <a:buClr>
          <a:srgbClr val="928B70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46063" algn="r" rtl="1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914400" indent="-246063" algn="r" rtl="1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187450" indent="-209550" algn="r" rtl="1" fontAlgn="base">
        <a:spcBef>
          <a:spcPct val="20000"/>
        </a:spcBef>
        <a:spcAft>
          <a:spcPct val="0"/>
        </a:spcAft>
        <a:buClr>
          <a:srgbClr val="928B70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462088" indent="-209550" algn="r" rtl="1" fontAlgn="base">
        <a:spcBef>
          <a:spcPct val="20000"/>
        </a:spcBef>
        <a:spcAft>
          <a:spcPct val="0"/>
        </a:spcAft>
        <a:buClr>
          <a:srgbClr val="87706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99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100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10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10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10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10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10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10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107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108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109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110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11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11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11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11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11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11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117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118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119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120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12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12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12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12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3.xml.rels><?xml version="1.0" encoding="UTF-8" standalone="yes" ?>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3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3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3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3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37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38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39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40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4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4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4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4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4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4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47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48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49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50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5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5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5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5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5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5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57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58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59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60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6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6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6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6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6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6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67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68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69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70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7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7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7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7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7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7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77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78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79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80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8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8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8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8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8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8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87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88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89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90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9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9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9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9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95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9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97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png" /><Relationship Id="rId2" Type="http://schemas.openxmlformats.org/officeDocument/2006/relationships/notesSlide" Target="../notesSlides/notesSlide98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9C194"/>
            </a:gs>
            <a:gs pos="73000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ingo\Downloads\111111111.jpg">
            <a:extLst>
              <a:ext uri="{FF2B5EF4-FFF2-40B4-BE49-F238E27FC236}">
                <a16:creationId xmlns:a16="http://schemas.microsoft.com/office/drawing/2014/main" id="{91012B1B-56EF-845D-DE4C-D845BA462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" y="1196975"/>
            <a:ext cx="8675688" cy="155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C075CA-93A1-717A-5FBA-FCFB08E354F3}"/>
              </a:ext>
            </a:extLst>
          </p:cNvPr>
          <p:cNvSpPr/>
          <p:nvPr/>
        </p:nvSpPr>
        <p:spPr>
          <a:xfrm>
            <a:off x="539552" y="1339889"/>
            <a:ext cx="8568952" cy="5401479"/>
          </a:xfrm>
          <a:prstGeom prst="rect">
            <a:avLst/>
          </a:prstGeom>
          <a:solidFill>
            <a:schemeClr val="accent2">
              <a:tint val="50000"/>
              <a:alpha val="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7891463" algn="l"/>
              </a:tabLst>
              <a:defRPr/>
            </a:pPr>
            <a:r>
              <a:rPr lang="ar-EG" sz="4000" spc="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Sakkal Majalla" pitchFamily="2" charset="-78"/>
                <a:cs typeface="Sakkal Majalla" pitchFamily="2" charset="-78"/>
              </a:rPr>
              <a:t>الجمعية العمومية لمحكمة القضاء الإدارى </a:t>
            </a:r>
          </a:p>
          <a:p>
            <a:pPr algn="ct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ar-EG" sz="1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Kharashi 3" pitchFamily="2" charset="-78"/>
            </a:endParaRPr>
          </a:p>
          <a:p>
            <a:pPr algn="ct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برئاسـة </a:t>
            </a:r>
          </a:p>
          <a:p>
            <a:pPr algn="ct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معالى الأستاذ المستشار </a:t>
            </a:r>
          </a:p>
          <a:p>
            <a:pPr algn="ct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72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cs typeface="Al-Kharashi 3" pitchFamily="2" charset="-78"/>
              </a:rPr>
              <a:t>عادل فهيم عزب</a:t>
            </a:r>
          </a:p>
          <a:p>
            <a:pPr algn="ct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رئيس مجلس الدولة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585A40-E9E6-A4E6-58E0-9AB246C9A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615269" y="241160"/>
            <a:ext cx="1493236" cy="955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16DE7F0-B14F-9CBF-4B2C-A42DDF2DC118}"/>
              </a:ext>
            </a:extLst>
          </p:cNvPr>
          <p:cNvSpPr/>
          <p:nvPr/>
        </p:nvSpPr>
        <p:spPr>
          <a:xfrm>
            <a:off x="2627313" y="719138"/>
            <a:ext cx="4537075" cy="622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4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بسم الله الرحمن الرحيم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E5A247-4408-0F88-3DA3-B6827D2F57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4E83BD2E-4382-DCC6-43DE-0B63F2C18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9961" y="764704"/>
            <a:ext cx="3830273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الثامنة - الازالات والهدم والاستيلاء 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الخميس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C247D7D-853D-A05F-99BB-8966D912628D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3240363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2909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صلاح جوده عبد المنعم ابو الحسن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حسن محمد الصغير محمد محمد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353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عمارى محمد سيد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 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526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عبد الله حسن أبو الدهب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710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ربيع محمود محمد أحمد الصغير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860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الحافظ محمد عابدين محمد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900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054CCF5-82CD-BA94-34E4-97FAEE8E2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410B05-284E-72F3-D7D8-94D2B9299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B1DB88-E9BC-EA25-4EBB-440C97E36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39A7FF-9547-2800-47B1-721DEF8E4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72D24C-3D02-6217-A77C-36AAFBCB2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22C3A9-EC75-8EE6-49DD-4B6DBAAD6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0A62A8-6EB6-B0C8-5715-394EB9F1C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D52914-33C5-AE4E-1DD4-19F6CF717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609981-8C08-623C-9C4C-FD0549FF2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E7D2EA-3240-6C49-B8A6-2146B00F0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0D0E336-81A8-FE15-3CA8-A574C0969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F364D3-7A30-FAF2-643B-6F025D2E6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A9BD2E8-216A-9009-4D3F-606295356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E59187-3914-CD27-8175-395948171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721B83A-07D7-0A9A-ED74-E30C0A47C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9368550-28D9-4B4B-000B-0825527E7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ED1ADB9-22F2-C0CE-464A-F088BEF4C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D6CB0FC-20B8-E512-A7C2-B1A47AB74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4513092-82DF-4D58-02F7-4A517AB00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5471F54-8F8F-4BB6-42A8-3917F4E74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BD8A858-E240-E273-40C9-9F89F6F4A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6CEC64-0411-FB87-F42D-1928A5B1002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21BAD217-D001-78F4-D0F3-F8F73E594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770" y="764704"/>
            <a:ext cx="5947583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الثامنة والتسعون - تعيينات – المنيا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أيام السبت والأحد والأثنين والثلاثاء من الأسبوع الثانى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 </a:t>
            </a: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CCF22F5-1841-8FEB-892C-A88AF670A3A6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484314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يحيى عبد الرحيم سيد على دريع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خالد سيد صميده عبد الله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672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على عبد الرحمن عبد الفتاح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759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هانى فتحى مصطفى بهلول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140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هانى ظريف على منصور عطالله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151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سعيد محمد حسين احمد بودى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179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C6FC20A-3AB0-8F99-ED6A-7AD8635FE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C6E598-115C-F58F-2DDE-81CCA12B9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5ACD81-96ED-D5A9-E71D-D350E885D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EF47CE-CFC9-9726-41E9-D1EE6AAE0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4C13FC-6399-7AAF-87BE-3C0BE5602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E35E8E-6F67-1D03-3590-1DB4CEB7E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3C1072-E300-0515-E08A-ED355002C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3E74E7-E8AB-A4A9-39C9-4AA3D7785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71FBD98-8CFE-32C0-08C5-D67A72213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A2FB53-6776-7469-689F-A9384B3A3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9020AB-452C-2367-7320-BB6F77884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1D18E9-396A-CDDF-EC59-B3DAA2802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047C4D-1463-7F05-56C5-AE25B8602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F3C56D-E561-DC8A-2BE2-88976196F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EF44B0-921B-AF6A-B39C-1D5107560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732368A-097D-C5E4-3976-5C37FBF60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6D341F9-1E56-3348-DF0D-B8ABB5DC3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20F35C-7A56-E8FA-6D58-1C197C044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646691-9FB2-70D3-D7D2-77536434B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CBDF60-8183-3169-2123-ECC571F81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F8455C-AEF1-ADDF-3900-FAD876AF3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F09E59-F16E-1853-DE37-9E59A3AE0B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32D9DCF2-FB0F-0275-8DF9-956484B4B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548680"/>
            <a:ext cx="5947584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التاسعة والتسعون - تسويات وبدلات – المنيا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أيام السبت والأحد والأثنين والثلاثاء من الأسبوع الثالث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58B1F13-C249-430F-0351-B67D7994EC8F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1700808"/>
          <a:ext cx="7139917" cy="4613726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عمرو سيد ابراهيم ناجى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291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حسين على سعد محمد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337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صابر محمد عبدالعال الشاهد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383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سعد أحمد سيد عبد الرحمن جوده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490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نصر يونس احمد يونس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735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هانى ناجى رياض عبد الصمد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775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محمود حمدى محمود على سعد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865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عصام احمد عبد الرحمن محمد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924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عاطف محمد عبد اللطيف احمد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1037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صديق حجازى عبد العال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1053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يوسف أحمد وصال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1068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سعودى محمود عبد العاطى قاسم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1165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886D5C8-AC79-6ADD-08AC-CAC980E03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C06187-D154-027A-7334-9FA876A84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D6D8C9-4008-2DDF-C154-5F664163F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DF1E24-8C29-EFB8-3F30-5F044D5B0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781E2B-E1BF-85D9-28C9-BE58E1B82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9B8EAA-F031-6652-B9E1-FFF68C660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5FA53B-3D93-4B46-1DBD-05B13454A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BAFE90-3FFA-500E-C729-DCE1BD5E2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66BB2B-B4E3-6886-4D08-3183345CB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B7750A9-3F73-6038-5B61-9BBD4ABA2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7CC02F-4CBD-010F-F741-1D51A96B7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3DAD2C-F803-6F1E-30FA-592D2385C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075608A-6AB5-DFAD-23DD-8419EDC60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8DDC85A-2567-61AE-2DA0-8CFE54C17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010A362-899F-78AD-5428-DDB41CFDC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D7204DF-C367-0D59-AD9F-3E6CF83C0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B06992-80F8-BC43-FCE3-06353FE5C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78FF43F-E50A-18FE-12CC-B5005D045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FAE8F4C-28DE-A67E-2F34-D87B1DDDD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03D6F6-5A59-C075-1136-19353B616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04168FE-FB69-54A4-0B89-581432B69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C6ACC7-FFB8-A60C-4485-79CFC217FE3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7D4EC2E7-07B8-B0A5-7A99-AEEC9C86B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764704"/>
            <a:ext cx="6048672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المائة - طعون استئنافية – المنيا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أيام السبت والأحد والأثنين والثلاثاء من الأسبوع الرابع 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2410CE9-1253-2087-FD29-5AC6E3B4334D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3903922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نبيل كامل محمد الكومى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269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سامح رمضان عبد النعيم جاب الله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714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نادى سيد أحمد عبد الحميد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768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وئام محمد صلاح الدين أحمد الراوى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812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إيهاب رمزى عبد الله محمد أبو الخير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813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محمود على عبد الوهاب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871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مصطفى فاروق محمد قرنى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1063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محمد دسوقى محمود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1064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علاء عبد اللطيف راشد مصطفى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1159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فرحان حقيق على 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65B69E4-BC11-378E-D9EF-166569C61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ED8D7F-FE18-E5E6-5F32-F0464DFC1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6A311E-2762-8567-5959-F35FDEFCF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EE9AFF-83EB-472D-9B5C-C83950CA7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181B07-CFE1-90C0-1FAE-9C5246DA0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45CE2B-6172-F583-9AF0-D6A2531AC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587AF8-763A-5963-2CF9-E49359C8A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E1C384-00A7-3505-E52A-36FD7793F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06DF30-7819-B373-30E7-546382AA1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47FD2F-AAB5-F137-7EA8-8487BAF86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9683BE-2DC8-23A8-B340-A7796284E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E0D9A0-7FF5-F291-6AF4-7096F6EAE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8F3FDF0-F6D5-241D-A443-627FFC2C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DAD056-869F-4261-CDFB-DEF7A6B0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47349C-695E-182D-B50E-85B2B711E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D58CAA2-6217-9A81-5BBA-EDF1AE8B6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3E95CB4-D29B-DA40-CBD6-CF0CC3112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BECF01E-3D84-97F8-E6AC-E820D1A95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991119D-1AA2-2E76-943B-55520F5A4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C8751C8-9D7F-E54E-DB59-55BD1FAE1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2F0D304-E017-0CE8-424C-0DF7D803A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FEEC3A-E735-9D9C-19D6-3CB8F677F8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58981D4C-15E6-9528-3DC8-80CA2A2F3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777" y="764704"/>
            <a:ext cx="5803569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الأولى بعد المائة - أفراد - أسيوط والوادى الجديد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يومى الأربعاء والخميس من الأسبوعين الثانى والرابع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F08B3B-6EE2-4673-1F68-E09187A4FD17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484314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صالح محمد حامدى أحمد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172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حسام محمد أكرام حسين عبد السيد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439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كامل عياد حنا كامل يعقوب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699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شعبان عبد الرحمن محمد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1077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عبد الله على عبد الصمد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أبو القاسم عبد الله قاسم محمد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188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C6DB47A-714C-59F3-E7C8-09BA7DB3B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7798AE-4388-61BF-2B9D-D7D22F8D6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9B97DC-AE66-4C4A-53B3-34F503AAE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B36826-E925-0E87-2EC5-62CA8908C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6DA7C5-204C-F89B-FE93-F040E1944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3F60A7-00D0-F917-908D-5CC175C83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2A3480-5FDF-C458-DA7A-95A170D03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63787A-5216-5491-8AF0-1FD68B912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113714-558F-0A42-EB4D-9CACE0342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7DF8629-DEAF-0E90-6BA8-71A482344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058556D-B42D-1CF4-D7B2-C67E66A16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8ACDBE-058B-3C11-B2CF-0DB9BFCDA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C6363C-932C-CB09-ED3B-230B90520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BDD682-CA1B-8ABD-7D4B-A4D9F1749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7F51ED-BCF8-0BD2-82AE-A2998AE50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AD0C05-E88B-67CB-73D0-66F628682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5B1926A-4B82-D209-0CB2-CAA7295C8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1EEEF7B-AD3B-608C-4A72-9CA617A40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E4FD5FF-7B69-2772-7453-F6589051B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B0F3123-3E26-4AA3-D5C4-E21F7DD31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06C5726-A066-DD6F-B175-D1CEA3C29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FC3F22-721C-0CDF-AACB-363AEC0D866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88362BE9-B2D5-1806-19D5-FD2C89E43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7" y="764704"/>
            <a:ext cx="5904657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الثانية بعد المائة - ضرائب – أسيوط والوادى الجديد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أيام السبت والأحد والأثنين والثلاثاء من الأسبوع الثانى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B0F4A8C-54E0-7179-4AC1-A7108D420966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129412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عبدالناصر إبراهيم عبد الناصر أحمد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308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مصطفى فاروق مصطفى حسين حجاج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881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أحمد حسنى درويش عبد الحميد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1057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سامى أحمد الحسينى عبد المجيد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1117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على فرج على السيد حموده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7B57DD2-AE9A-7BC0-A532-ACF539BAC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4CF113-A083-FC6D-D7B4-429566322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EA9680-506F-4354-B1B0-6AE63DC54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F23F8B-F2B8-A2A2-C436-15A7E492B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81849A-5D1F-A6AB-91D5-9BA9AC33B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4F9BEE-1C22-ED70-180D-876BA4648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A779A9-E81B-0B6D-43F0-43669F9AC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D7348C-6CFF-4FCC-B515-38C6DE62F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30D8A-8F01-125F-538C-F138D5545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500A5C-DB0A-52DE-9FFE-9E76A255C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73DAEE-EDE4-D34E-7CDF-31C6D9B7D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6CD029-56BF-25F2-F6F4-51AE80636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57E4D25-1A6D-FC16-F096-7B182E609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1B97C1-538A-5C06-8620-55FEE753C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8A949E-2FC1-4CEC-BFD1-0AE9ADEBE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27BEF5-25CF-7266-52DC-6D0498192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0295648-630F-E162-8F65-8B76DFDD3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E05CA6D-48C2-ED37-D16C-63AC699B9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CA3508A-7D50-2EA0-C2DA-BEE604430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EE19A23-100E-62D2-120E-3DDD0F046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5ABDCA4-4727-F4D9-C9D6-8C2928ED0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3BC92F-0D6E-2522-0CEE-12982D04DB3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AED89CBB-0E1C-CC05-0CDC-6A5EA8441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764704"/>
            <a:ext cx="5947584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الثالثة بعد المائة - تعيينات – أسيوط والوادى الجديد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أيام السبت والأحد والأثنين والثلاثاء من الأسبوع الأول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5D990B-CF58-3023-F64E-304806661DA0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839216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عصام محمود على أبو العلا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257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فوزى أحمد إبراهيم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737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حسن سلامه سلومه عبد العظيم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805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طه على محمد صالح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941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وائل على حسن عبد الرحمن العدوى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1126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على صديق حجازى عبد العال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محمود محمد محمد الجارحى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163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D8E552B-1974-4082-E196-5883F28AA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832CAC-6B6C-7E34-998E-80B6FFBF3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48E92A-B53D-5941-7760-024875F8E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02613D-3EF6-0D1D-A67E-2691F9BD8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68BDAD-9644-CCEA-DFB1-D191B9ECA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A44879-5F0E-9404-5C42-A5F0197C3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63B5C1-A6F8-1AFE-3B91-C4BD6B9B1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D0E029-63E7-F20C-8A28-36EE07B6B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3FA1B6-E414-EA9E-DDB5-EE2F07B80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401B3C-9379-94D1-239C-F67CFE96C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27E66A-B3B0-927B-2061-0B5E0FB19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D89A3E6-4663-5EB1-4150-3A0A53F2C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F3BFAF-68A8-8511-276E-3D7B5EE54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92CC37-447A-F95F-0697-D1DAB5B71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833A6B-EA8E-1C27-FC99-2998B0633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91F0604-A8D1-AD73-2EA1-F7AD2D298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D5A62FA-5F9D-AB64-9F10-AA252095B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E49BC89-75E2-932E-E8F6-B17725B0E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D4CEFF2-A5B5-AE19-FF53-9624A6CF4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41C65F-0DF0-9403-8F8E-CB7A9B25F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3BE7046-F8EC-8126-36C2-9AF1144CD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7CF65A-20D7-18EA-8B4F-3BFC2D21021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20BA4A43-40AF-F9B7-F963-6B940B133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070" y="-27384"/>
            <a:ext cx="5875576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الرابعة بعد المائة - تسويات وبدلات – أسيوط والوادى الجديد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أيام السبت والأحد والأثنين والثلاثاء من الأسبوع الثالث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AB3E31A-BD14-285A-DC35-1D25EB06A7B1}"/>
              </a:ext>
            </a:extLst>
          </p:cNvPr>
          <p:cNvGraphicFramePr>
            <a:graphicFrameLocks noGrp="1"/>
          </p:cNvGraphicFramePr>
          <p:nvPr/>
        </p:nvGraphicFramePr>
        <p:xfrm>
          <a:off x="957753" y="1052736"/>
          <a:ext cx="7544245" cy="5244368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97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5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7773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77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ايهاب ابراهيم ابراهيم السعدنى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254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773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عبد الرازق محمود عثمان أحمد قطب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743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773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جندى محمد صفوت عامر ابوسحلى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947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773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مصطفى محمد حسين جوده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1005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773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جمال إبراهيم عبد الناصر أحمد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1022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773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خالد عبد الحميد رسلان محمود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1104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773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سليمان عبد الرحمن محمد حماد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773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وائل فرحات عبد العظيم عبد الجواد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773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حمدى منصور على مهران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33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773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مصطفى محمد على مصطفى الفقى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86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7773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عبد العظيم عبد الحميد عبد العظيم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117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773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12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الأمين أحمد إبراهيم السبيلى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132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7773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13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السيد أبو العلا على حسن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149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7773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14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أشرف عبد الخالق إبراهيم الألفى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175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7773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15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حسام محمود إبراهيم محمود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مستشار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12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575FD1D-A1CB-207E-CDDD-AD36D5A6D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4ECC0E-8623-5723-2231-F5592DA9B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79F915-D1E9-3EE6-2E22-363CAA4A6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1CA4A9-E79B-2A10-03D9-ECCC686BF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75CE1F-F871-27E3-D1E4-EE7EE89B1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F124A7-B8F8-CA72-CB7E-97640E501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9A835D-7C98-DEE5-A654-DF4248F75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425C69-B9A6-F21E-7B90-A6224E298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2123C3-A71B-F3F5-39E2-95590863C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70346E-8615-F82E-51B9-4610A63D8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215560-6AE5-303E-9275-8078E65B9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5E5C94-E595-6E0E-A42A-AEA52B9C8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CEBC4F-E687-434F-AA4F-71C31DD7E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080CD48-42E6-2094-881E-DB07012D8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DBA2CD0-8F19-07B6-921A-1160D155F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A547CB-4A02-916C-1050-C31D19BFB36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9E1CFCC1-DB3B-7EE0-EB2B-F8E3F5DFA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764704"/>
            <a:ext cx="5976664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الخامسة بعد المائة -طعون استئنافية- أسيوط والوادى الجديد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أيام السبت والأحد والأثنين والثلاثاء من الأسبوع الرابع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2F16AE-A509-D94C-1CFF-9D75EE64E540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3903922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خالد على محمد محمد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227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محمود عبد العظيم على حسن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1150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عبد الحليم أبو الفضل أحمد القاضى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1157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صالح عبد الجابر صالح يوسف الجارحى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1187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عبد المنعم أحمد عبد المنعم إسماعيل خليل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عبد الله محمد عبد الرحمن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ضياء الدين محمود محمد معن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148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خالد محمد عبد الجواد 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212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راضى فوزى أحمد شعبان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224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مصطفى شوقى إبراهيم احمد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مستشار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7018E32-ED73-AA5F-E7B4-164CCEB2A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DC200A-981D-F360-C366-271522811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672EDE-5FDA-7D6F-65C9-B0CB625AC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BAFB94-9C6F-9415-73C6-0D392240E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5FE283-46DA-2FBA-5CED-B5A0CD376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389461-A71E-ED49-A6D7-1BD3C2A8C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D5DFAD-068F-D959-4E25-410DC4DF8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6D1D14-56C6-F79B-F915-7C07D61A3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0FC8BB-7118-D4C3-F21C-087B149FF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DEF20D-FB5C-022A-4CEC-BE0A85827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765512-8333-6D32-228E-38E48446A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CDB2B3-840E-4CA2-DD90-03E8D4C98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7E5424-BF6E-31D6-1F57-56A66E564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F7E7FDA-EE0E-AC1A-030D-B8C3EE4C2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5F75CD3-F621-5F42-1820-0726B77C3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329C95-0E61-61E5-EA08-5B67A005E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009731D-4E06-0BD6-79C9-CC58403B4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580EF2B-4BD2-7371-F115-98FB7573C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146366C-D1C7-EFF2-299C-27CCAE6C1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939AA42-639D-94EA-5ACC-F72B6E7DC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D0B57F3-C983-22F5-6910-12C70307D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83398E-ACB7-EEC5-1EAA-C1F97AB68F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B2B99812-D127-5BB6-A9D1-697FAF6C7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764704"/>
            <a:ext cx="5832648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السادسة بعد المائة - أفراد – سوهاج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يومى الأربعاء والخميس من الأسبوعين الأول والثالث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80565C7-BAF2-FFEE-A6FA-0413B49FACC7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484314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كامل سليمان محمد سليمان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حسام الدين مصطفى ثابت مصطفى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445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صلاح حسن احمد سرور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446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مصطفى محمود عمران صديق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720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محمود حلمى عبد العزيز على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عمرو محمد ابو زيد عبد اللاه فراج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3D7193E-4CF7-0230-D2BC-1CEFEA4FB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DCCE91-7FF5-C009-5626-C5DEFFCCE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64A79D-FDFD-1C4C-9AEA-145773A2D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89B5AD-DB8A-89B5-0A04-1F151C4A3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43FDA3-B5D0-1D06-E01A-909C392DD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935FFB-7DF8-7711-ED4B-8E25A40A4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012534-3A81-3565-48A0-E96CAADB5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0B0D85-6B3E-28CA-744B-38598C451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E82A7F-932D-DA99-3268-C0425CE0C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808A6C-B74A-DB4A-CD94-761142108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8A4F0E-832C-5F6C-92BA-CE59CFF82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01E261-73A8-84B1-2191-B84A89995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D466634-1C14-746C-B5DE-8C282D216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89F4CB-FCEB-CC91-84BB-08C9D2A2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99F730-8E83-8A5D-CD6A-0891B2C88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77F264-E9E8-82AA-D878-7E814C164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F2C6622-2B98-CD5C-4FE4-04EC028BA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438CF88-FC0B-D3DB-2989-857B05021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E795CB-7BE7-957B-66AE-8CC8D82A5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817D596-DEAF-DA0E-A1A3-E6B29E8F9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030D691-3133-68F7-A1DE-4B39A0E13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2CCB3F-0E15-5EB2-B835-F12B018B5AC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FB02A644-1D1D-05FA-B5B8-8D6292564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764704"/>
            <a:ext cx="5947584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السابعة بعد المائة - ضرائب – سوهاج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أيام السبت والأحد والأثنين والثلاثاء من الأسبوع الرابع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FB2875-0D9E-ABA8-7BAF-334FC50BB39C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3549020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ناصر فرج عبد المقصود عثمان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194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وائل عمرو يحيى سليمان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461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كرم شوقى على محمد زيدان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840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عبد الرحمن فتحى عبد الله حسن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1032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نجدى اسماعيل سليمان على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1139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صبحى كامل عبد العزيز تاج الدين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رشاد بدوى رشوان الشاهد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280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حمزه عبد النبى أحمد حسانين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مستشار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وليد سعد حسين أحمد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مستشار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F98F72B-D72C-F512-86D2-09A4A6DD0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6FE59B-C032-41AD-1980-778901BB8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B95EB5-D10C-AC52-342F-F98611691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F886CE-5BC2-D135-78D6-486E8A36E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B48C96-790E-E49C-B03E-D9E63C0DA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2EECC1-A649-F25F-792E-C47311074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223018-F5D8-2807-CF06-57F777CFB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A38D7E-3652-32A6-EE54-BEA521C6E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6722F1-A50F-FFCB-4A55-11C1CB0B6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447247-5FB0-4BED-27C1-40A4E4B2D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F320D9-AFE5-9F17-027E-D9BD7FA2D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1D18A08-92C4-9D84-FB16-AFC266384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E014D5-A3AA-69DF-AA9D-AB75FD2B6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5A5B5B1-4E7B-8E23-28F5-3D787D016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6BC7F15-11BF-3BE8-6516-38DE3070B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B68F0D-7349-3FAB-7E68-5D3BC7DB9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F0A54E7-8513-FDBF-0E95-EC38CA4A4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D8CFC3-4AAE-E5C5-AD0A-93EF98921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BAD24AE-E42E-06E9-9F2A-6CD5C8C1D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E8F30CB-87C8-52DB-A334-0E77FC4C9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F0B692B-1851-EFEF-12A7-91C6D673E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16F69C-640C-2A76-AEBD-FF74271D6C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3342F58F-1DCA-A77C-234C-84D2C8AE0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752" y="764704"/>
            <a:ext cx="4824536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التاسعة – منازعات التموين والتضامن الاجتماعى  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الأحد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CCF5034-8B28-31AC-FF93-893C60A7C713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420888"/>
          <a:ext cx="7139917" cy="3024336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عبد الحميد عبد المجيد عبد الحميد الالفى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253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إبراهيم عبد الصمد عبد الخالق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474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محمود فوزى محمود الرفاعى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617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حسن شعبان ناجى خليفه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838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عيد ناصف محمد عبدالسميع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926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مصطفى عمر حلمى فهمى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984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D3BD7BA-39D0-2B4A-E333-955B63A4A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8E7B34-E0B3-5089-1E26-EBED20C29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9BB810-A70A-8E30-85F4-BA512F6AF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D4F3D0-A84B-6A08-F3F5-FCFE5FB0B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8F3DD7-D3A2-4C4E-BD58-2C97C34F1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8D4B28-CD66-DDC0-CAC7-621517E0D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8CDD55-0C37-9002-36DE-6AD9818B7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685B1C-6B70-BEF9-99CC-83EF9BECE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4101F4-6565-A700-9A48-C221DC487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F732942-4C67-23E5-97FA-B0041D26A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41D4E7-1C70-3912-B2EE-23AFCB95F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16F21C-DE89-24A1-A21A-18051486A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9145836-14A5-A25E-9DDC-F9C6A4E26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0AC447-BEDF-6043-85E5-B2A4A88D7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E3A2A4-A959-AD40-4C34-6DE120FFC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535B61-C354-8CE8-E196-22AD173A0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45D0446-7F85-9DF5-B6EE-3B4979011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86C8E7-24DA-509D-3603-F2444CEB5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E30E10B-D038-106C-AB75-C23C4EFAE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0ADFB58-14F9-E234-A52E-448F2AAFE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04E029A-7BA0-D062-D3D8-35F3F2A7B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5B91D6-D6EE-F151-849A-D12680A41D9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A2F3B42B-CA1D-8379-FA7C-330A71AE6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7" y="764704"/>
            <a:ext cx="5875577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الثامنة بعد المائة - تعيينات ونقل وندب - سوهاج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أيام السبت والأحد والأثنين والثلاثاء من الأسبوع الثالث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ar-EG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CAFB3B-7FA1-D2D5-1D6A-DB8AE52D652A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839216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عبد الرحيم عليوه يونس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276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اسامه انور عزيز ابادير حنا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382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جعفر عبد الهادى عبد الكريم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631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ناجى محمد احمد القاضى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647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مصطفى عبد المنعم حسانين القاوى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1065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صلاح شعبان ابراهيم احمد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1080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على محمد كتبى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A05C9D0-776B-DF19-16BE-D44C2FF36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0D9BC9-03C1-20B6-175F-C68B8C3E0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FFF70E-C3DF-F2A5-774A-AB6F245DC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AE762E-2672-302E-4A0E-0A0079815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A3D4D0-266A-6FA4-2BDC-6EF75A9AD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BBF958-F718-2AC9-E824-467879D1A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DEE621-8CAC-C385-E207-EFC339EEE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759C6E-40DA-8809-6A94-2FD84F928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48108E-CCCF-E32F-75FE-6EDDB7BD2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A8F2D8-ABD6-ADE8-C305-E7AAB50C9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1E28E7-122B-2640-2210-23ED3141A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0DFB38-EABF-2B8F-01A9-FF5FFE244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772E2E1-0979-F66A-B5DD-96F87E320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C414B9-5DDF-638C-616B-67BD76546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012F1B9-F9FB-4768-D5F2-981D9AAC4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69B7FA-DA57-B24B-86AD-014ECA249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8F0791-12A1-2B55-9BB2-DE76DFA61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3A89E39-4001-B30E-6068-2675E2DDD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CEE10AB-7C75-BE3E-9690-DA36F78F1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3F1E121-654F-F4F4-6ABC-0C8E9E3EE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C8A7A11-00EF-09BA-EA49-4992DF755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9D3F18-E29E-7A6A-E73F-0F46E3E379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F7D230AE-1604-0296-A266-54CC4756A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476672"/>
            <a:ext cx="6048672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التاسعة بعد المائة - بدلات – سوهاج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أيام السبت والأحد والأثنين والثلاثاء من الأسبوع الأول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E445621-C5B2-0E37-DDFE-78C7427257BB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1700808"/>
          <a:ext cx="7139917" cy="4613726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عادل عطيه الله رسلان احمد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310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اسامه إبراهيم نفادى محمد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538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 عبد الحميد عبد الفتاح ثابت سيد الزرقا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544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عبد العظيم أحمد عونى عبد العظيم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816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صلاح الدين محمد قناوى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1031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أشرف محمد أنس جعفر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1051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عبد الرحمن محمد عبد القادر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1055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محمود محمد أنور فتح الباب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1062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نور عبد الحميد عبد المجيد محمد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1070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عاطف أحمد سيد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1155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عمرو محمد الشيخ محمود درديرى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على حلمى مصطفى طلب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164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A888899-1B1E-8D19-CEA3-8921D00BB6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020A3C-F02D-F282-2AA6-E2DE37F6A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DE0355-ABB6-4231-9F76-B5B99C68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BB7B0C-EEAC-2035-A28F-27E11ABFF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D0FAC-9230-7EC6-0FA4-55911805D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97D2E7-EC3F-B9CB-B581-E3F2EA9C9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C4E60A-9173-7119-EE50-F6CFE8E1B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E91E94-52C8-4BD6-5BFF-1B2524DEF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26EB6C-3406-56C1-B837-65FC83180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20B08E-9EEE-4221-74AF-5791BCCA2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976BA5-8CBC-ADD7-F61D-E2A9B9462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EC7BCC-913D-505D-0E26-F60C97051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0D93EE-BAFC-3829-D045-A6F99AD32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B71E43-1244-4621-7587-F8E57CA39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AA7BE2B-1FBB-59B6-C405-E47467CF7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FA40019-305F-EA1C-8A1B-13BFC0776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2D62D11-F14C-B015-6090-FC45AD981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380101B-70D7-D49E-B869-5C94F0FE7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581653-527F-DEE9-4006-57C1A0213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E237ABC-69ED-317A-E786-A3FEFA48E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4315106-2C2F-BAD8-E811-D002F7FC2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FDBAF3C-BB3D-9183-82B2-20B931305A4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0DD04E44-13E7-EEAD-AA3F-CD9B0A83B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7" y="620688"/>
            <a:ext cx="5904657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العاشرة بعد المائة - تسويات – سوهاج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أيام السبت والأحد والأثنين والثلاثاء من الأسبوع الأول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4BFB344-8B4D-64A8-04B4-E2FBB2CA7FF8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1844824"/>
          <a:ext cx="7139917" cy="4613726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محمد محمد المدبوح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281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تامر محمد عطية مهران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605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بدر ابراهيم حسين مبارك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614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حسن أحمد حسين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حمدى احمد حسن جاد الله بودى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بهاء ناجى عطا الله عبد الملاك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152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محمود حسن محمد جوده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276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أحمد عبد الصبور أحمد سليم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مستشار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نبيه عبد العزيز بدوى محمد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مستشار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عبد الحافظ أحمد حافظ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مستشار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حسن مصطفى حسن حنفى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مستشار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تامر محمد محمود عبود صالح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مستشار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7F7C8D8-9D07-143D-F56C-5CED79A58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618332-13C2-00FA-8D0F-CC5FE43D3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DF8BBE-9231-8A48-712B-6EA41071D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C4744E-CDF0-3A82-A3F1-2A073112A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7FC08E-FB75-686E-7E24-DD5F00997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A94D46-65D6-478D-AE14-BAD95922B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A7C97A-926B-1A0F-E794-FBC278042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AC35B4-FAE1-BF85-95EA-EAFB1AF24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3FBCE7-2DF2-B6F0-F0C6-ABAA90267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025344-3ADD-3CAB-F7BF-5F7470988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C17513-6C9F-455C-0658-6E3491720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318DA25-B319-7D32-301B-E0F4EF2E0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55D5D30-F07E-A0FD-9098-7D3E89BD7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975B2D-516A-43EC-CCBB-3C67F66DF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AD44D38-3D97-E3C0-9155-CF6BEEC3C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A4DA5A-9871-5A0A-767B-5721203FE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153E3AE-0BF7-F6EF-8A5D-B13F8A160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99DE5B6-E441-9E80-38AD-1CB62811C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C4AB3DA-CCB7-0872-0B1E-86A7F065C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160DA7D-F07C-6173-7F3A-B6A9834F7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362AA56-666E-130C-9457-29E94D9F0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E33716F-DAEE-EDE1-8270-0286BF5BC1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746966A0-BECD-B14F-CA70-ACFBE3A25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764704"/>
            <a:ext cx="5976664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الحادية عشر بعد المائة - أفراد – قنا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يومى الأربعاء والخميس من الأسبوعين الثانى والرابع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 </a:t>
            </a: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86D190-5FCA-D30A-72A8-01BC2F3C61FA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129412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محمد السيد سماحه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319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سليمان أحمد سليمان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458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علاء محمد رمضان احمد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594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محمد الصغير السيد احمد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1184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مصطفى محمد عبد الله عبد الرحمن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271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679FA3D-439A-F2E6-5377-AD666A78F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CCF452-7E3D-E6E9-FD86-7E223470D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8020B4-17CC-28A0-C28B-46BA47A35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81F50D-A12B-9DF0-57CE-747F7DD96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7217BB-B1B0-9E21-3A63-EEB7A6FDD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171BC0-885E-A367-DE29-61ADC73C6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7AB897-313F-EC26-8C69-6169020AE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6E3C65-7A48-04FF-32FA-439A3A20A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BBBEEC-F7D5-F67E-2F80-C1E8BD507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9E7783-D23C-FC6D-3B20-DE15A31DE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A13532-CE9F-6DCF-CE2F-BD008CCD7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98164D-80D6-89BA-C47D-C0121D60A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DF1255-744D-3A13-647F-5A489E656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1E48AB-3890-FEBE-7ABF-EB717C281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F0D1E6-1289-EAB0-5D4B-44DD36089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FF6965-658A-5483-BDBC-440FB08EC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757DB3-2B26-38EF-314F-B986EF567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1830E80-E7D5-10AA-D72B-820B2077F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1E6778C-F4B3-BC39-60B9-BF58DB8AC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6311602-D41D-41B4-98BC-5B62D30FA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6A948B8-D4AE-8D7F-D95F-577709EA7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A446BF-0E6A-004D-20B3-2213791CC92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6C7716DA-852D-3E13-03EF-25DCA09B5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764704"/>
            <a:ext cx="5904656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الثانية عشر بعد المائة - ضرائب – قنا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أيام السبت والأحد والأثنين والثلاثاء من الأسبوع الثانى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2B8F5FE-1D21-B461-B798-49D2EB93506E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129412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عمر عبد الحميد عبد المجيد محمد خميس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236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عبد العظيم على حسن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525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عبد الواحد محمد عبد الرؤوف محمد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622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عماد الدين عبد الحميد نظير زناتى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940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شعبان صلاح محمد محمد مطر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5752944-55AB-BDC8-6A95-6BE65A95E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D2E848-3BE4-801C-4BFB-9187A0382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36FF07-7763-9801-6008-5B04F63CC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A500D0-819B-EF12-6817-5BDD88A97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50411B-5E68-535E-AA8B-36ED05FCD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70CBFC-2A3C-3FF9-2EC9-0B296995D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51BEF9-68A5-7B5E-EBC7-396EDE6FC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572B80-FA99-44F1-FA15-50FFB3A89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01DD5A3-F96A-E003-750D-13DB2B149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ED6192-6E9B-5475-405D-F58785490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C52513-B7B0-E58A-E956-3713C6913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D308A92-0ED1-92A9-6DD7-F0854AB50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289A0C-5485-DD48-B142-263EACEA1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CE82BF4-AF9F-8EC3-7247-2FC0A93E4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1E57B5-8AD3-116E-235A-D6C199E77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474F582-1DC6-3BE5-00C1-BFBDB139A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6171351-344B-D8FD-1180-73C58350B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2A947C-F0A2-26C6-1CDF-46761BD99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14039C8-C6A8-939C-E821-C585D1DFA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0FFE86D-A934-B9BF-BE05-D5C354E6A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F23B5A-14AA-3D19-5E0D-39320C99C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EE69A4-4C35-7233-3A41-B2548D7E9B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DDFDD017-774D-A7AD-7A54-D75F5AB3C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764704"/>
            <a:ext cx="5947584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الثالثة عشر بعد المائة - تعيينات و ترقيات – قنا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أيام السبت والأحد والأثنين والثلاثاء من الأسبوع الثالث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3DFAC8-4DCA-9F43-CED5-7AA54B5BEDC5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129412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فهد سيد محمد الباجورى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182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ياسر حسنى محجوب نور الدين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588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شريف محمد العربى حسن عبد العال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675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رمضان عبد النعيم جاب الله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887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مرتضى جبريل ابو زيد على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1024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594ECF6-9016-E2BD-352D-26ED80A0E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C25CF2-7FE5-7DFA-0FF1-55FCB5891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B3D3DB-2201-667E-E865-F2B5FEC2F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FDBC08-CFBB-E7EA-CE3B-3DAE90940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C75863-9FB3-5EEA-C923-6FA5F4502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901294-C796-4F45-CA8B-C52FC22B9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5610F1-674C-55B3-B41E-60195CD6F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BA91F3-469B-9683-1EDC-70F9925D1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83A770-B4B3-3EDF-25CB-DBAD727B6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2FAC7A-F23D-2389-F1B4-6FC7AEB5C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8DA4B2-F3B5-F22A-DFD3-CFDC9AE80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29ADD1-6CF3-1BD4-1518-B290CF795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DA1D1F-6489-0E34-4BFF-B7FDD91F3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01641ED-C981-48EB-8B4C-709BF13EE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4EA37E8-1338-FD04-E80E-C15B0E269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BC7021-FD8A-D307-FCD4-3083F8943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F29BAD0-B2EE-E577-0B9E-E6BC36353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18D38A1-A995-643A-545F-AB934780B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02D8643-463F-35F5-F051-E2166C639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8495776-6BF1-C3D9-9B7B-247420DB6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4B8FA5C-D47F-24D7-C843-5D2B0EA60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D71453-7A29-6B89-69A8-2450BC2B37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8DD090BF-E76E-7C1B-518F-C627220EB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404664"/>
            <a:ext cx="6163608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الرابعة عشر بعد المائة - بدلات - قنـــا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أيام الأثنين والثلاثاء والأربعاء والخميس من الأسبوع الأول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92B3F62-0359-D043-AE83-1C74AE3D2A9E}"/>
              </a:ext>
            </a:extLst>
          </p:cNvPr>
          <p:cNvGraphicFramePr>
            <a:graphicFrameLocks noGrp="1"/>
          </p:cNvGraphicFramePr>
          <p:nvPr/>
        </p:nvGraphicFramePr>
        <p:xfrm>
          <a:off x="1104491" y="1484784"/>
          <a:ext cx="7139917" cy="4968628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شريف محمود محمد فهمى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311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محمود يوسف أحمد زردق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579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محمد أبو الوفا عبد المتعال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670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سمير محمد موسى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678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اسامه محمد عبد الله عمر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738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هاشم محمد أحمد محمود فوده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751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عاصم حمد قاسم شلبى على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752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جورج غبريال جاد الملاك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811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على أحمد على أحمد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845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مختار أحمد محمد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938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رمضان محمد درويش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1060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عادل احمد عبد المجيد مصطفى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1196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خالد حسن محمد عبد الغنى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166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9E7F23B-9462-87A4-605A-E3E6F1A3A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968FAC-F2D0-8E7F-F1D9-CE2003EB3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F27D4B-A625-DE02-C0A1-A0B48EFA3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2170B8-55DF-2A55-9BAF-16A7630D7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A350F6-BFBC-55A6-EF30-DF6CC51B4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BDDCFF-BDFF-7635-4E31-8F6204365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59CD7E-CDBE-EA25-67F8-2343C4D44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F0CE86-DCC2-2A09-BD73-02044DB95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7F280D-3598-D8F2-27C2-EFF650AC7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2DDE7C-29CE-08FA-EEAF-27262464E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829D7B-BB31-B1DB-F06C-531037ED4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ADF5F8-D46C-F595-6D7B-3E3E76D75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BD2FD5-D404-0CFD-C015-6FD777C20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4377CC3-8A6F-B837-94FE-67B42AE1C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50A568-B859-E851-3AD2-472763E2D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AA595B4-5E36-65B3-6816-7C82EB56B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1CA2FD3-FA72-163F-B587-1B3549FCD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FE83E16-2F99-8784-6D17-834133E9C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E186BB3-CCA3-C086-0141-1FB6DBEB2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63EBCF4-A377-7997-BEDF-87875671F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8746575-656E-C09C-5C51-6B8E50EDC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F506DE-42F5-CD98-494A-7D1F4501CE1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F9442F38-2B4F-6373-6758-3F6FAA99D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764704"/>
            <a:ext cx="5904656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الخامسة عشر بعد المائة - طعون استئنافية (1) قنـا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أيام السبت والأحد والأثنين والثلاثاء من الأسبوع الرابع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D31478B-D13A-260B-B6A2-564A32A37B19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839216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جمال أحمد السيد أحمد الهنداوى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139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محمد عمر محمد أحمد الطاهر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615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ادمون ادوارد إبراهيم عوض الله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680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سلامه سلومه عبد العظيم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722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ايمن محمد البهنساوى الرمام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167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عبد الله شريف جاد شريف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199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محمود محمد محمد حسين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258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FCE6040-99FE-014F-632E-92B03C5F0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6B11DF-03CF-BD28-1E50-4225AD76C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94DFC7-F781-3746-D084-821C2E19A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4B7420-4CE3-409A-25F1-339C9346A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A2863A-677C-0549-A4F9-6E9D4EC32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CC59B6-5046-E8C8-24AC-F6B36B093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A731DD-CF21-D10C-DACF-C98253778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E3E23B-E5DB-671A-E564-6AAEF0788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DD59BC-90B3-95DF-0B31-EA753106E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40AFF8-6C97-5FED-6516-BE8717335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3689DA-235E-5CF2-EEA3-813E93955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B59C60B-F03C-F1F1-6737-107B15CDD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72D7B3E-F596-4625-2683-03F1F4B72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F94F945-A99F-E372-E9C8-41DC57BC8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6D49F9-787D-A6C5-B4C0-4F7A380F6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6C19E7F-42E8-3460-B597-C3E05174E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57D4B0C-43E5-8AED-2E76-A3A62B8F8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0D34F77-B9C4-A9E5-FF9E-12F2583EA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E000EAF-705C-9207-7984-1F139A077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19A3A0-DA5E-CAB6-233C-82E878FE9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1FC4DDF-B590-9E6D-EDF4-C610C8412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1B3E2D-1EEC-C707-AC61-CD111AF1CC9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0B4E0076-2961-D49A-013F-721FD9E26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764704"/>
            <a:ext cx="5976664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السادسة عشر بعد المائة - طعون استئنافية (2) قنـا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أيام السبت والأحد والأثنين والثلاثاء من الأسبوع الاول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D89AB58-595A-074C-99FC-8C1338A35149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484314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عمر عبد اللاه إبراهيم أحمد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205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شريف أيمن الفاروق محمد الفاروق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652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عاصم محمد محمود عبد الواحد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676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جلال عبد الوهاب عبد اللطيف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904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رجب عشرى سيد جمعه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1084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حمدى سعد بدرى محمد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144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238E6E8-1EE6-ABA5-2F04-6DCC333CE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47F2BE-829E-10DE-71A8-2A5479C67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5C2E6F-9966-D3EB-F5EA-6F1D10DA8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B5BA77-C558-26CF-B811-7603C55B0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EEB298-310C-BBBD-C80B-79488E1A0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AD7EF9-5764-EB16-36CC-DB5F54DAA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5A02A3-3E2D-F478-E813-D6618087B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74FCF0-9C84-BCA0-4C8F-959E8ADC3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54FDA9-1F4D-A52D-6EFE-19C2775DA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7F664A-C09E-1052-731E-201ED5FDA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E1F6BF-614F-53C0-AC7B-7F9420930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AB14A46-C2AC-0650-C4C0-5A4E69D02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FE4807-E1A9-D44D-BB70-AD91D7D43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B3BF180-72E9-8096-D2CB-11839BF72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F0D6D1-14C6-E471-125E-8AA4C731E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FB300C-9657-7E41-9D8F-5490652D5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3027ACC-533F-6C53-6BBA-98BAE7C93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FE81522-6713-BBBC-D0EA-AC8FDC42E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058A9B4-DD29-10E5-9FED-A5D2D760D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F368675-D9BD-5166-9283-CD4FA3C9C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448384D-B9D0-F493-653D-3174E68FF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8BDF5E-3D87-8CB4-CDE8-A5C83608731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E22F2935-74F4-2801-FDD7-65A95B259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764704"/>
            <a:ext cx="6048672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السابعة عشر بعد المائة - أفراد - البحر الأحمر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أيام السبت والأحد والأثنين والثلاثاء من الأسبوع الاول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7BA3BC5-93C4-A0D5-6F73-BE9F08309986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129412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عبد الحكم عبد النعيم أحمد محمد 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321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حميده أحمد حميده حسن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449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عشرى بخيت محمد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661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رامى أحمد هاشم محمد عبد الله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694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مصطفى محمد عبد الكريم على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885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2C58F70-E8FF-4521-7322-D0221886C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1E5E5C-40CC-BAEF-6903-21DA356BD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8822D4-0F1E-9AAA-2888-2B15E36E6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28FCF7-4A39-6A1F-D1C7-97F9ED240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81E16B-1C8C-EFBC-A36A-C20F39E06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5555CE-69C6-78E5-1592-5B5A0B47B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A7C3E2-17A8-584E-E88A-DB80A8EAB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9F7C70-BB70-9711-2928-FB706F0BF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98A169-9F7F-7E6C-5053-F08828812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3C61BC-D893-A711-8366-0C09274D7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00BFD89-0AAB-B52A-99C6-A7B1C5F94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B5D50E-CB3C-B1F4-12AC-31D273FEB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0EC983-2E65-C700-4E64-3E4EFC18A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FA5F95-9327-2D19-A99D-09C0E09B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5292773-18E5-BDAE-0056-94E3512E2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346ECF2-DD4B-4DBD-2732-BE5A8344E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615314B-C703-9267-415A-5A67AC09E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B05B4F-5F76-4997-BB79-D051A7F72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3F2EA2C-2B38-388F-8FFB-741B6A571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C021599-C4E0-7445-4622-9AED8E4CF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66CEFCA-F370-78E1-F1DE-90BA3F02C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F8C418-01B2-449E-512E-3BA60B5563D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82E0AD8C-1D36-9797-46AA-054C4797F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163" y="1088741"/>
            <a:ext cx="4205543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العاشرة - تكاليف العلاج على نفقة الدولة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الاثنين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26BBFD-B213-FDA6-E0C2-F68390FE542F}"/>
              </a:ext>
            </a:extLst>
          </p:cNvPr>
          <p:cNvGraphicFramePr>
            <a:graphicFrameLocks noGrp="1"/>
          </p:cNvGraphicFramePr>
          <p:nvPr/>
        </p:nvGraphicFramePr>
        <p:xfrm>
          <a:off x="1021929" y="2636912"/>
          <a:ext cx="7139917" cy="2952330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2055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جمال جلال ابا يزيد دهب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فرج محمود الاحول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406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على شحاته محمد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495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سيد حسين طه الاصفر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749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هانى نبيل صبحى محمد عبد الرؤوف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910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5FD87CE-000D-D528-C6F3-38F79B823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8BC951-E98A-9442-5749-858F8FEE8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793C72-DE4D-6DBB-FBB0-53101844C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2C673B-8414-92DE-4D4E-081F19451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F9132E-73E5-80B7-07FB-F9402D3CB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B7325F-71FC-D6AB-533B-5C6AB21E3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DF80CF-CF46-6B55-8C87-51CCEF4EA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EB3D8C-990B-CBEC-ACFE-452662DC9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DC43A5-FA2B-1730-F9D4-CEC4317A6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17C092-6410-A793-5087-DD92AAA00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DC507D-BDC5-7157-BC73-AFA6BFA3D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607C22-8A57-A0E0-A722-9AA3AB864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BD986AC-CEB2-2767-579E-AB52593EF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4550DA-DC3C-5C42-7014-36A04D763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5E06CD-00CC-2E96-1F3F-8BA534BB3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B95D211-B42E-3522-F8F2-62F6C3D21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4C4BB6-A258-5087-E083-DF08E709A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6BD8784-502A-6F49-AAB5-00EC4EF1A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429B97D-9C88-87E8-B093-AF06A8D35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7A05608-1301-FF89-9001-295F47468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02D5119-49D0-27B7-47F4-0C86FC826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DD4ED5-B97C-59AD-CD7B-0F65956C6A6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AED48835-26B7-F6B4-41F7-D98DC5042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764704"/>
            <a:ext cx="5976664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الثامنة عشر بعد المائة - موظفين - البحر الأحمر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أيام السبت والأحد والأثنين والثلاثاء من الأسبوع الثالث من كل شهر 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676817B-466F-9CD5-49D0-A363B4800737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484314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ابراهيم عبد الغنى محمد على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271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محمود محمد احمد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441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خالد على البدرى حافظ حسانين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497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طارق حسن محمد منيسى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643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إيهاب إبراهيم عبد الحميد عثمان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847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جابر عبد العظيم عبد الجواد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1166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34C37FF-128F-3DF0-C290-AA7877629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558D29-D63F-77E4-E9BF-81AFB1C6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088C5C-7193-32EE-B286-4BA9F0F75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DD40BF-5EB0-119C-7E8F-FB9A94623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4BDD3-C87E-EDB6-262B-0E415BD31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9C5CF7-C7A1-ABAC-341C-D36D35FE1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A05134-3C57-5D7F-2449-357E1B5AC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C9D950-BB0F-D023-7A3E-67F74CE73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506A10-9804-53D8-D949-EDC79C6DA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84FF58-08CA-DF71-725F-0D4412F0C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7338FD-E623-EB27-4A31-401B1F6C7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58B32A-36D8-10FC-17CC-CF01B4A08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FEDF93-756D-78BD-2035-D46D6B29A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7D5AEEE-78CD-FBFA-A2A1-01E14178E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9FA533D-DB21-616B-D3FA-D7B950E95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AB7418-AE7C-7F71-17DC-36FBEE703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D4DFDCB-B75F-264B-4620-06E40D7E0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D6E43B8-CD45-25E4-F8BC-E91AEBB45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63D9529-86C3-2E48-5CD2-E4B6D52A2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CE036E9-40BE-CACE-8624-ACD8578F9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CD76913-F2E9-FF7F-4C16-CCD94BABE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1820A3-415F-91C5-0034-DC13EACCFE0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51C4C98A-13F8-BA62-6F86-315831935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764704"/>
            <a:ext cx="5976664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التاسعة عشر بعد المائة - أفراد – الأقصر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أيام السبت والأحد والأثنين والثلاثاء من الأسبوع الرابع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5D3C562-4F8E-E1A3-2D96-66DC0E611A6A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484314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ماهر عباس عافيه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240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حسام حامد احمد عبد العزيز الهوارى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682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ميلاد جرجس مهاود أبو السعد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754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عزت شيخون محمد أحمد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761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وائل سيف النصر محمد حمدى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1167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مغربى محمد إبراهيم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225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B4B4C90-6622-A566-6320-6FD841426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38A0A9-0DDC-5180-7C17-AD6A2679E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5A053C-9A8B-A572-9682-D940C3AF4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CDC877-5FA0-1AF2-563B-EC7EE5917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1329B9-FEA4-2D47-E05B-F0C26D655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BA8651-5F26-1D7C-16E9-141FF52D3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E3FD3D-C75A-0384-D5AB-3CE477A58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B7B349-2CAA-2FE9-1053-21F920696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D12F9B-9C40-FEAD-1FE5-4E7B40853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07582A-0BEE-2132-9CF0-1BF4478CA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44E2E5-21FB-C68A-6F96-A5AE32746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006B8BC-DBF2-1FB6-D887-C73D6C424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7990496-1383-A757-8741-28ADDA175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F38A3D-5C1A-39F2-5276-9C46F0F1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20B325-7011-1760-E85C-70C356784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C4F8E14-AA84-9A3C-8CAD-AA874198D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6EDA72F-A64B-762E-659E-E2F1CCA38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220F419-7945-B734-DBB0-2C5A54D12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97C7519-91F5-2E99-EC44-12132FF18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5FB8313-469D-ECED-0A16-B415BF9A1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6CDA469-43C6-A3B0-99FF-7A50D6D96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E64BEF-B6EB-1CFD-37E4-3FE76F257DF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1881AA92-16DB-798A-3E4A-7EF903F7D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764704"/>
            <a:ext cx="5947584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العشرون بعد المائة - موظفين – الأقصر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أيام السبت والأحد والأثنين والثلاثاء من الأسبوع الأول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7E3E57-8496-42C2-27B3-682F99A52612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129412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اسامه عبدالقادر محمود دكرورى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محمد حسنى عثمان إدريس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625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ايمن محمود مطاوع على 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1136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فخرى وردانى عبد المطلب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1162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شوقى عبد الباقى سرور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4DD9CD3-3D32-249C-513E-DA930057A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E6320F-EA43-1497-F531-27A65E2C8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2213F9-5EDC-955C-6EBF-EEEEE5739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DE1D61-6EDD-508C-2FB0-2302E12F0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DBD449-0D56-ADB7-1F7C-4D43975F8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5148A1-0B50-5973-2708-F2B42E687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49777D-1912-43D2-6F23-7FE81EBE8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7BC5C4-A0D8-9B34-E8C8-2BA96B8A9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279471-1D1A-22E6-F894-74FB93614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952B7F-7119-BA9F-09A6-ADFB1823A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BD86C4-2FEC-45C3-ABE2-EA179D970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E39DE0-E721-0F93-9F79-F971FB97B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C98C73-E667-DC6F-32BB-73AD6350B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968B070-C558-8993-9DE5-087DBC950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6E9E1B-4B11-AF91-1ABA-D71E3717D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59B031-D621-C651-708B-10CE2A7DA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580A6F9-9227-2BAA-DFA7-AC01EF77E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1B00B4B-F04E-0FCE-8048-0BFA62C6F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DF7675D-8CD3-54C6-FD3C-4511BFB64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B8B4BF3-90AA-80D0-0842-151B88BA2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7932863-5182-D649-B0A2-DBC8E4EDA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FF4703-7888-A0C8-899C-340E10570E3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8B81BDE5-5A4E-3895-AD31-5DF577080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764704"/>
            <a:ext cx="5889424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الحادية والعشرون بعد المائة - أفراد – أسوان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أيام السبت والأحد والأثنين والثلاثاء من الأسبوع الرابع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9D99542-001E-9431-D08C-60504A14667C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129412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خالد إبراهيم عبد الصمد مسعود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309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عبد الرحمن محمد عبد العليم عبد الله طايع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472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كمال باظه السيد سالم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755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أسامه عبد العال محمد جمعه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1066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منصور خميس على محمد سلومه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1096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19B529B-087C-1B8B-D017-4A4E1D066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19ADA0-0A1E-5295-79A0-48C591134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ED91B7-B4FE-5B93-7CFD-579EACE59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67A903-D9E8-BD4A-4F46-4D220714E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4E1302-5733-2DD8-E89A-2467EAAC3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39742D-DB88-2D47-7538-FBFA1B1F6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309954-5A21-C5DA-3B1E-F10B71600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E8E777-2AE9-5122-98EF-7DA2DB7AC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3C3423-45B5-7632-5F6D-14C5483D1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92A199-1864-31B6-9CC0-757278807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45333B-C5F2-529A-2093-70111B705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A0F4FCF-6137-4465-059B-0BEB956B0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12B83A-D341-6618-3A80-D1FDA6363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2890655-28EB-0E1B-D088-9473E1FB6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7DCFDFA-724A-F763-A08F-F693ADFC7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656639E-3014-D09A-DF85-50F78B8C6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D657F49-74EE-4F56-7B5B-8CFD9C998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BD5B163-B9AA-C6B0-6F72-D28FDC7B8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69062DB-60EA-B419-67F1-66B9799A3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DAC01EE-2194-AD1C-A16D-F7BFE309C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486BDD8-84CD-E441-10C9-92ADC9D61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AE1A45-5066-FADC-4FB5-A0CC758A2DE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EEE9BEA6-D4EF-0F92-8BD8-4C4EEA81B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764704"/>
            <a:ext cx="5760640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الثانية والعشرون بعد المائة - موظفين – أسوان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أيام السبت والأحد والأثنين والثلاثاء من الأسبوع الثانى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0F82DE-B6B3-A4A1-CA1E-8A5D157B1FAF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484314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نبيل محمد عبدالحليم عواجه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304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محمد البهنساوى الرمام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822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محمد أحمد محمد منصور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882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نصر الدين عبد الرحيم سيد عبد المتجلى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920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شوقى التقى شوقى خليل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982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عبد النعيم أحمد محمد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909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0CD2108-176A-AA55-7B0D-AC9BCC6D8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65F2F8-2F1B-D41E-F544-CC2210CAE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3B7A09-0663-6B0E-A069-01D3F5755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77E3C4-3242-C2DB-5DEA-0DEC82851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8DA5D8-29C3-F46E-E39B-8B39F9A87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AD056F-2F70-E756-AF25-F5DD6837A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A997BA-61FA-6CE4-9C2B-B55937883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F9BD45-1F1D-1330-A292-A3EE29BEF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84FE6E-D9FE-DD25-DCEB-2E1CA719D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3292CC-DE2E-92F0-D858-18D024999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B3CD09-A13E-4701-CA2B-51125F89B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F0902DA-AC1D-E534-310A-4C4A0033D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6076B5-B316-55EB-D787-D2B60F524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163C50D-9DD3-F33D-DCA4-ECD5B06D2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F12EAD-8C99-AE99-4A3A-744E682D7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423459B-6558-F817-1945-595511ECC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1D54CD-2726-23B4-AF22-93E568DAB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E222ADB-292E-1AC7-4605-D36B002CD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8BC52FE-E774-59BB-CCCB-1F99173F7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53D6BE3-5F9A-7EB2-539D-25E6B2DE8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B77CCFD-8B7A-B21A-9702-E44D5621B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E1F4E-B4B2-4B99-D8E9-710E7F23742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C2F64F-C56B-840A-533C-90278DBEB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44F5E0-6E43-581D-B626-C36EB7B72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83BC26-07B3-897F-B972-C183A23B7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1E7099-7C42-4A83-B5C1-04B0FC9E1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559D3D-6C91-8F35-CDAC-AE8EF69B5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57FF1A-3129-6794-5025-229F14CC5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642076-0AEA-0DC3-EBAD-2F1FF7165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018723-2EC5-6FD0-425E-932EED871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7B590E-3AE1-C330-F2F5-F6CEBA790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3C95EE-6572-BF0A-ACA3-F5E682E11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50C77B-7911-0C2C-F31F-AB478CD8F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238187-4841-E5C1-F776-11B34FB6A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FB058D-E384-5C51-B89B-EAFA458D7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552ACED-C066-9C8F-BAED-E2455837E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0785C8-AD95-C3BA-E8F3-63C2B3684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58C9E3-67EE-814B-F49A-74A597467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5FE327-57FE-D5BD-9381-7323480CB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4D93FE9-86A9-D120-B09A-287A6270E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ED8894-05C8-3440-68A0-7E7ACFE31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548D4D7-E993-CF7A-FB65-3560C5094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90A226D-2892-93C9-0FEC-26794E348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237673-1769-1734-F1F8-BB6E46368088}"/>
              </a:ext>
            </a:extLst>
          </p:cNvPr>
          <p:cNvSpPr/>
          <p:nvPr/>
        </p:nvSpPr>
        <p:spPr>
          <a:xfrm>
            <a:off x="1189401" y="1196752"/>
            <a:ext cx="6793848" cy="50167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rtl="1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7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j-cs"/>
              </a:rPr>
              <a:t>مع خالص الأمنيات بالتوفيق</a:t>
            </a:r>
          </a:p>
          <a:p>
            <a:pPr algn="ctr" rtl="1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j-cs"/>
              </a:rPr>
              <a:t>عام قضائى سعيد</a:t>
            </a:r>
            <a:endParaRPr lang="en-US" sz="8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j-cs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DD9250-AFE0-9970-4D17-89CFF1D461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1E9235A1-CD36-24EE-A66B-578389A16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825" y="764704"/>
            <a:ext cx="4507425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الحادية عشرة - عقود و أملاك وأراضى الدولة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الأربعاء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29968B6-07BC-339D-F589-F3EDDD56660F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3528396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044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خالد جابر عبد اللطيف محمد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208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حسام محمد عبد العزيز يوسف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463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حمدى محمود على سعد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598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على عبد المجيد دويدار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608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سامح مسعد عبد المقصود بيومى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688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عمر فضل احمد ثابت عثمان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858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ابراهيم عبد الغفار ابراهيم ابو حلوه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963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ايمن عباس احمد عمران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1019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9681430-9498-3033-BEFA-AAA126E18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730D60-B34D-AB31-57E9-1BE557630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0DFCBF-FB01-0471-C0F1-38E205CC8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12451C-DB7F-C4DE-48F2-F7F1DBCFB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507BC0-0E4E-63EF-3F2B-DE1F4F76E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46D842-487D-0FF8-C93A-822589CF9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9DE1A9-1166-0B18-2B56-3830DC5B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D4F338-7283-7255-896B-13A013801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EF811C-8F15-AD18-424D-79B2A310D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9C75EE-A1CC-EE18-AA39-B9EEA8B5C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2847A2-9F86-3AC4-8811-C023B9839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B0B3600-CE48-31E0-050B-1F0F124BE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6DBD4E1-6F92-7E5A-C6C7-B3A060217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D304DF-01C6-D9B5-E369-FBABC8496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8C65D4F-5993-4987-CEE3-BA66EEFB5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C42D32C-B883-279E-1A46-B8B53F2C3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74E340E-B287-8F49-D11A-FCD30378D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8F7E2F8-A221-85D2-C455-A3B3B3509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6E6C524-542B-0EAE-B448-95086D1FD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BDC3B10-9899-9FDD-02B4-65A27D87F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EFCA0C4-AE7E-BBE7-EDEC-1661CD6BF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93BFF4-9EB1-EBD1-322F-CAFB685A8FE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EAD9C28E-DF28-F21C-EF59-F656A3FB5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476672"/>
            <a:ext cx="3888432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الثانية عشرة - طعون إستئنافية (1)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الأثنين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2A2701-86A3-733F-0797-082A34C6913A}"/>
              </a:ext>
            </a:extLst>
          </p:cNvPr>
          <p:cNvGraphicFramePr>
            <a:graphicFrameLocks noGrp="1"/>
          </p:cNvGraphicFramePr>
          <p:nvPr/>
        </p:nvGraphicFramePr>
        <p:xfrm>
          <a:off x="1046333" y="1700808"/>
          <a:ext cx="7139917" cy="4968628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محمد إبراهيم شتات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191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على محرم عبد الخالق عثمان عبد الرؤوف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477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حسام حسنى عبد الله فرحات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487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مهدى عبد المقصود محمد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506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عاطف عبد السلام عبد الغنى عبد الوهاب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508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حاتم محمد فتحى أحمد السيد البكرى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569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عادل لحظى بخيت شحاته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576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محمود رشيد محمد امين رشيد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610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محمود عبد القادر محمد احمد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629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عبد المحسن عبد الغفار على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718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طلبه رياض طلبه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783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فادى كمال شوقى كيرلس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886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محمود حمدى عبد الجواد على عقاب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987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9004A42-5C4A-15E2-6813-8638630E2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E8042E-6840-8A91-9CD7-021B59DE8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199984-1F3A-0064-35D1-F44E9409D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BD3156-A83A-C06B-9038-78BE96A24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F80F55-1FD8-F88A-5495-F029D53F1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5863D7-C687-2546-C882-9A2A2FF1E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137B2A1-2A2D-59B7-4D76-4F0D5FFBC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0FD137-E615-8CD0-C292-FDBE531A2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E886784-A318-2D5B-8B4A-33DCF52AD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65D4C86-22B3-74DB-9CE0-87DB4F56E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AAD187E-42B5-D130-3E8B-37349A481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78B7D58-BCB6-DA73-830E-41CCC5848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E892385-643A-2403-E442-8B2567694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DC5B48-AF98-F620-4B67-1B8EF910995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ADEB5FF3-20A0-1C01-6D05-5B8E44007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764704"/>
            <a:ext cx="3816424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الثالثة عشرة - طعون إستئنافية (2)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الخميس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 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8C569F3-4459-9E8B-A347-4CF391A03832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3744420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صلاح سالم جوده جوده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173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على محمد حسن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555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منير ابراهيم عبد العال محمد الصغير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586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هانى احمد يونس صالح محمد الانصارى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592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مجدى حفنى راتب هاشم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665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زكريا عبد التواب السيد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756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وليد احمد احمد ضبش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810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سليمان سيد سليمان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1033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سامى محمد عمرو محمد سامى سراج الدين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CD51413-8A70-62DD-752B-94D4A0691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7656F9-C82A-1217-3D88-607AD7AD8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49CCBF-CFB3-8529-2267-62D50C4E4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08CD0F-23E0-6AC2-B2C3-422B7565B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226656-E385-6F88-D08B-3C5825FB5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864314-549A-042A-D38A-581E23F11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BA2FE1-AD2A-A5CB-6684-2C94F3EFF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64D80B-3570-5090-38F3-0FB5ED411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CFADF1-0691-64D8-B9B2-485A486C4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F6EC32-93EE-9EA6-B369-30E6CC452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7C35B59-150D-9CD6-F160-6FD18B321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6F16BC3-1CEE-CEF5-C670-4C9C08A48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4684A2-4FFC-FB44-0700-449ABFE69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818E0D-9FAB-B5CD-8675-7EC835536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085962-8DFF-E735-59B8-C64AE3229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277E627-E7A2-93CF-7B7E-1C90850F5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706ED5-F4A6-EB09-D99C-01E0AE341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E4A2679-22A3-9318-F714-6BC57110E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550090C-7FE6-C556-8E59-FD796219C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B2758C1-16F7-E8CB-663C-9CC4987C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9ECFA0B-D53D-9700-0C3C-38962FDC1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22C8D5-2A91-C986-B5E6-581C652634D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46B9B066-64B0-6525-B6A3-5A3D1D6DC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764704"/>
            <a:ext cx="4392488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الرابعة عشرة – تعيينات - عاملين مدنيين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الأثنين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7F9BADE-04ED-1629-D23E-8F1EDEFFDF6E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189378"/>
          <a:ext cx="7139917" cy="4047934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7994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9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خالد احمد سالم اسماعيل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94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جلال إبراهيم محمود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322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94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محمد عمر حسين محمد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333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94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صالح رجب عزيز الدين تركى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352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94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زناته عبدالله زناته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527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94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خالد فهمى على طه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648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94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رامى محمد أبو الفضل أحمد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659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94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عصام فكرى هابيل قرياقص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819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994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ماهر عثمان مهنى سباق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833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994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حسن عبد الله حسن عثمان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162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D1A4A53-5DEC-EE9B-1D9C-18992408D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EA8555-ECAC-3920-5C93-5193457A0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D99D5F-1B89-3B73-E9D5-90115F671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17AED4-C61A-5A6E-7EA4-9E3605225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2164CF-0073-4FE8-C87B-4B63EC4E0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3779DC-1A27-4301-CB81-136DD54DD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41B297-068B-2A85-F983-D351A81F8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B9ADB-DEF5-2934-7702-02B4D4292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EBE102-53FF-769A-E7D1-1E3CB9ACA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556B12-28E6-3077-A2EE-8C56376E0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8A2A29-47A6-BB12-C988-F9064E86E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A4B8E7-DA4B-BA63-9D0B-39A04FE44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2BCB6D-A561-3456-DB2C-F90757772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1ACFFC-C14F-B751-1F0C-73E5C51BD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8F19716-90EF-5485-21BF-4E4609B26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E395751-1831-59B4-25B0-C5016B662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E5952BB-1549-6C7E-CC62-1078542C6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4CDDB54-1412-0A6D-B875-D849AA1BA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6774F0D-C514-EAFB-4B91-88B79C7A3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90B9DE2-BCA5-1050-50B5-21453BF18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1638825-E8DE-B4A5-62C2-DD7341F35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C55C0B-0199-C747-01AE-E4FE54D9C00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DCCCC307-582F-E99A-E286-9E3DCC934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764704"/>
            <a:ext cx="4291400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الخامسة عشرة – تسويات-عاملين مدنيين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الأثنين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415F66-F8C8-09CB-5365-20C81438F190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492893"/>
          <a:ext cx="7139917" cy="3240363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2909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شحاته على احمد ابو زيد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محمد يسرى زين العابدين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331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فاروق محمد قرنى عكاشه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438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ممدوح وليم جيد سعيد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580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وليد عبد الواحد فهمى الطنانى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630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خالد محمد إبراهيم محمد قشطه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884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E545E66-0301-51DD-92D4-6F3FD2E88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A98C33-BFD4-D917-2A65-8540CE53C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24101B-E54F-4400-83F8-12CF36AFB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9E0DE6-14C3-6DAF-30EB-7F5F43B21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6376B9-E50C-07F5-78C1-361AB8BDF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11ECD5-3A99-C32E-F7A2-8C01E60C4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DEC33F-77B1-A844-FD54-E6F0550CB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AC783D-C06F-533F-B345-56A1DD097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D4B5B2-56B0-B383-B33F-2D71BD216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023FF1-07A9-FA9E-03CA-B10E2DBB6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08CC4D-ABDC-3843-E650-0E44886CA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FF528D-D5C4-2E15-89DA-BE725BFB3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BF6EF2-D3EE-F446-E0D4-1BA4EB816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33CF2BD-4389-C01D-B59B-9D4C1BC91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617B09-63CA-31B8-5C5E-B9F777F6F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F3F123B-0AFC-2164-ACA2-82D5CC613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AC26497-594C-05AB-6BAC-A536C6990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C1E3E3D-1E68-1054-839E-D3BBD9D96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72F7B77-D775-98E7-A239-A037716B4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E51C920-75C0-E1C6-3417-6722A12EC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0E1962D-9D03-F0E3-D9D3-8A9C7157F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02F49FE-A69B-0FC3-3CFC-F21A0ED302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971B0024-EC0D-C93F-AC60-811057CFB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188640"/>
            <a:ext cx="4176464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السادسة عشرة – بدلات - عاملين مدنيين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الأربعاء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8DBB819-E72C-F6DC-1BAD-738A922E44B2}"/>
              </a:ext>
            </a:extLst>
          </p:cNvPr>
          <p:cNvGraphicFramePr>
            <a:graphicFrameLocks noGrp="1"/>
          </p:cNvGraphicFramePr>
          <p:nvPr/>
        </p:nvGraphicFramePr>
        <p:xfrm>
          <a:off x="1547664" y="1410880"/>
          <a:ext cx="6307626" cy="5010315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50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9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6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0653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65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16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16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محمود محمد محمد جبر</a:t>
                      </a:r>
                      <a:endParaRPr kumimoji="0" lang="en-US" sz="16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16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148</a:t>
                      </a:r>
                      <a:endParaRPr kumimoji="0" lang="en-US" sz="16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653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6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16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نادى محمود احمد محمد</a:t>
                      </a:r>
                      <a:endParaRPr kumimoji="0" lang="en-US" sz="16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16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359</a:t>
                      </a:r>
                      <a:endParaRPr kumimoji="0" lang="en-US" sz="16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653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6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16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خالد عبد المنعم حسانين القاوى</a:t>
                      </a:r>
                      <a:endParaRPr kumimoji="0" lang="en-US" sz="16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16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469</a:t>
                      </a:r>
                      <a:endParaRPr kumimoji="0" lang="en-US" sz="16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653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6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16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على فتح الله على عبد البارى</a:t>
                      </a:r>
                      <a:endParaRPr kumimoji="0" lang="en-US" sz="16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16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501</a:t>
                      </a:r>
                      <a:endParaRPr kumimoji="0" lang="en-US" sz="16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653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6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16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عيد مرعى محمد خلف الله</a:t>
                      </a:r>
                      <a:endParaRPr kumimoji="0" lang="en-US" sz="16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16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528</a:t>
                      </a:r>
                      <a:endParaRPr kumimoji="0" lang="en-US" sz="16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653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6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16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حسن محمد عادل حسن حسيب</a:t>
                      </a:r>
                      <a:endParaRPr kumimoji="0" lang="en-US" sz="16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16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559</a:t>
                      </a:r>
                      <a:endParaRPr kumimoji="0" lang="en-US" sz="16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653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6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16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حسام ممدوح سامى مازن</a:t>
                      </a:r>
                      <a:endParaRPr kumimoji="0" lang="en-US" sz="16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16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571</a:t>
                      </a:r>
                      <a:endParaRPr kumimoji="0" lang="en-US" sz="16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653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6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16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سيد عبد العظيم محمود</a:t>
                      </a:r>
                      <a:endParaRPr kumimoji="0" lang="en-US" sz="16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16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595</a:t>
                      </a:r>
                      <a:endParaRPr kumimoji="0" lang="en-US" sz="16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0653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6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</a:t>
                      </a:r>
                      <a:endParaRPr kumimoji="0" lang="en-US" sz="16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شريف محمد عفيفى امين</a:t>
                      </a:r>
                      <a:endParaRPr kumimoji="0" lang="en-US" sz="16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16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636</a:t>
                      </a:r>
                      <a:endParaRPr kumimoji="0" lang="en-US" sz="16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653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6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</a:t>
                      </a:r>
                      <a:endParaRPr kumimoji="0" lang="en-US" sz="16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ايهاب أحمد تمام إسماعيل</a:t>
                      </a:r>
                      <a:endParaRPr kumimoji="0" lang="en-US" sz="16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16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654</a:t>
                      </a:r>
                      <a:endParaRPr kumimoji="0" lang="en-US" sz="16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0653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6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</a:t>
                      </a:r>
                      <a:endParaRPr kumimoji="0" lang="en-US" sz="16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محمد كمال محمود حسن المنشاوى</a:t>
                      </a:r>
                      <a:endParaRPr kumimoji="0" lang="en-US" sz="16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16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698</a:t>
                      </a:r>
                      <a:endParaRPr kumimoji="0" lang="en-US" sz="16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0653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6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12</a:t>
                      </a:r>
                      <a:endParaRPr kumimoji="0" lang="en-US" sz="16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سعيد حسن سعيد محمد</a:t>
                      </a:r>
                      <a:endParaRPr kumimoji="0" lang="en-US" sz="16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16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724</a:t>
                      </a:r>
                      <a:endParaRPr kumimoji="0" lang="en-US" sz="16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0653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6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13</a:t>
                      </a:r>
                      <a:endParaRPr kumimoji="0" lang="en-US" sz="16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مخلوف عبد الجواد أحمد القاياتى</a:t>
                      </a:r>
                      <a:endParaRPr kumimoji="0" lang="en-US" sz="16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16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977</a:t>
                      </a:r>
                      <a:endParaRPr kumimoji="0" lang="en-US" sz="16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0653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6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14</a:t>
                      </a:r>
                      <a:endParaRPr kumimoji="0" lang="en-US" sz="16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يوسف جيد فرهام بطرس</a:t>
                      </a:r>
                      <a:endParaRPr kumimoji="0" lang="en-US" sz="16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16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992</a:t>
                      </a:r>
                      <a:endParaRPr kumimoji="0" lang="en-US" sz="16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0653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6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15</a:t>
                      </a:r>
                      <a:endParaRPr kumimoji="0" lang="en-US" sz="16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عادل عيد عبد اللطيف</a:t>
                      </a:r>
                      <a:endParaRPr kumimoji="0" lang="en-US" sz="16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16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6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1176</a:t>
                      </a:r>
                      <a:endParaRPr kumimoji="0" lang="en-US" sz="16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53C4AF3-C8FD-7D8D-E8FC-439CB3504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1A9F99-5BC6-DC83-B0A8-C3715DD0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77CD87-43CC-BC76-F5E3-C1B5C2698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440231-8830-83B7-CD4F-297C016AD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A0A25B-E699-E85E-68DE-2AA28D866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3454AE-0721-DD5A-639E-D027BFEF8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CA033B-BFD8-069F-9E72-B23DBDB17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4A8DC-E50C-A6E1-BFB2-ADF59FC0E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CA9B39-DC84-1091-A222-652F8CE36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C0E390-D97F-A32C-EA73-93494A4FD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F1FE24-DCAB-E188-4408-D14BE46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7C61E2A-ADB7-05AE-6F0C-CDA062AF1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3C6418-33BA-42B7-E982-F32A96C8E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E6EFF38-0847-908C-36BB-4870D29EA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A6E403B-7DBF-D6D0-B972-F2C8D51AF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25562C-3536-F0B8-47C6-B9376C6293F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C5AB3C6D-A3E9-AE08-572B-BAF9F00E2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831" y="764704"/>
            <a:ext cx="4536504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السابعة عشرة - تعيينات - كادرات خاصة (1)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الثلاثاء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7F39CE-9E3A-D7FD-AC1A-E14D35C55D5A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492896"/>
          <a:ext cx="7139917" cy="3024336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ابراهيم جلال ابراهيم احمد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ياسر محمود محمد أحمد الصغير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792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محمد إبراهيم سليمان النجار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848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معوض مصطفى أحمد سيد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903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إيهاب إبراهيم محمد الكيلانى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980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تامر محمد فضل الله عبد العظيم اسماعيل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983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9E035A8-0646-2F04-0B4F-F6B255BF4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361971-0E1E-9988-39BE-02E2B9B07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DFF035-E37C-4BBF-02B8-4FD04165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3A4E74-82F7-B816-564C-9D14A209B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967C52-D1C1-8352-9DD9-52DACC3FD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844137-8AC3-DE23-5D23-4FC59B9FF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3A8525-2120-AF18-AFBD-DCEED9ECC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AAA8E3-EF78-FFDE-F697-D26549B90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982E9A-6EEC-A014-E192-D27A2F518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F9BDAD-71AE-B2F5-7794-B178D3D7F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D927D8-5F12-7B31-9A72-FC64BA8BC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2CD9B3-F1AE-29EE-3A20-1F5CD0DC9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187B3A-1A27-47EF-95B8-2D9C9A622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91B0032-8582-E863-363A-9FB46CBC5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5FBB34-1A8F-2F99-5326-665DDEAC2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8783A59-91E2-A846-A105-C38DAE240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8EF4A5-1E30-23F5-1619-EFDCBB981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2083A73-FD6F-9682-77AC-3BA0F33CB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FE254FF-3DE4-D375-A244-099A06311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0FEFE0-B34C-D1D9-A8AF-697FECDF8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422FDB-74D5-F240-37E2-563A7BE14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53000">
              <a:srgbClr val="D1C39F"/>
            </a:gs>
            <a:gs pos="88000">
              <a:srgbClr val="F0EBD5"/>
            </a:gs>
            <a:gs pos="100000">
              <a:srgbClr val="F0EBD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A0CC362-C834-C7FC-FF63-BAC65D10091E}"/>
              </a:ext>
            </a:extLst>
          </p:cNvPr>
          <p:cNvSpPr/>
          <p:nvPr/>
        </p:nvSpPr>
        <p:spPr>
          <a:xfrm>
            <a:off x="251520" y="1196753"/>
            <a:ext cx="8568952" cy="4755148"/>
          </a:xfrm>
          <a:prstGeom prst="rect">
            <a:avLst/>
          </a:prstGeom>
          <a:solidFill>
            <a:schemeClr val="accent2">
              <a:tint val="50000"/>
              <a:alpha val="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ar-EG" sz="1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ct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الحركة القضائية </a:t>
            </a:r>
          </a:p>
          <a:p>
            <a:pPr algn="ct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للسادة المستشارين </a:t>
            </a:r>
          </a:p>
          <a:p>
            <a:pPr algn="ct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أعضاء محكمة القضاء الإدارى </a:t>
            </a:r>
          </a:p>
          <a:p>
            <a:pPr algn="ctr" rt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للعام القضائى 2022 / 2023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1026" name="Picture 5">
            <a:extLst>
              <a:ext uri="{FF2B5EF4-FFF2-40B4-BE49-F238E27FC236}">
                <a16:creationId xmlns:a16="http://schemas.microsoft.com/office/drawing/2014/main" id="{87C65813-7330-3549-C8F3-10BD56391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740352" y="529191"/>
            <a:ext cx="1275387" cy="816180"/>
          </a:xfrm>
          <a:prstGeom prst="rect">
            <a:avLst/>
          </a:prstGeom>
          <a:noFill/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47E91073-6625-188B-758D-6A55B4A4F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65963" y="529191"/>
            <a:ext cx="1275387" cy="816180"/>
          </a:xfrm>
          <a:prstGeom prst="rect">
            <a:avLst/>
          </a:prstGeom>
          <a:noFill/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634E1A83-A5D7-9E5C-9F32-A2BCD9754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198317" y="529191"/>
            <a:ext cx="1275387" cy="816180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CC5F2C-569D-E655-3691-869334A4B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923928" y="529191"/>
            <a:ext cx="1275387" cy="816180"/>
          </a:xfrm>
          <a:prstGeom prst="rect">
            <a:avLst/>
          </a:prstGeom>
          <a:noFill/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4B3FF03E-7395-B44E-965C-3C26EF8D3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649539" y="529191"/>
            <a:ext cx="1275387" cy="816180"/>
          </a:xfrm>
          <a:prstGeom prst="rect">
            <a:avLst/>
          </a:prstGeom>
          <a:noFill/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474B9F31-279C-9E9C-AB4A-9F0F908C9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381893" y="529191"/>
            <a:ext cx="1275387" cy="816180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BE67BF-DC0A-553A-F665-45B17D3B0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07504" y="529191"/>
            <a:ext cx="1275387" cy="816180"/>
          </a:xfrm>
          <a:prstGeom prst="rect">
            <a:avLst/>
          </a:prstGeom>
          <a:noFill/>
        </p:spPr>
      </p:pic>
      <p:pic>
        <p:nvPicPr>
          <p:cNvPr id="38" name="Picture 5">
            <a:extLst>
              <a:ext uri="{FF2B5EF4-FFF2-40B4-BE49-F238E27FC236}">
                <a16:creationId xmlns:a16="http://schemas.microsoft.com/office/drawing/2014/main" id="{C55924E2-3E16-58FC-CAD5-7130000A2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819320" y="5805264"/>
            <a:ext cx="1275387" cy="816180"/>
          </a:xfrm>
          <a:prstGeom prst="rect">
            <a:avLst/>
          </a:prstGeom>
          <a:noFill/>
        </p:spPr>
      </p:pic>
      <p:pic>
        <p:nvPicPr>
          <p:cNvPr id="39" name="Picture 5">
            <a:extLst>
              <a:ext uri="{FF2B5EF4-FFF2-40B4-BE49-F238E27FC236}">
                <a16:creationId xmlns:a16="http://schemas.microsoft.com/office/drawing/2014/main" id="{348EADCE-B2C8-FC37-0B1D-8A1836D65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544931" y="5805264"/>
            <a:ext cx="1275387" cy="816180"/>
          </a:xfrm>
          <a:prstGeom prst="rect">
            <a:avLst/>
          </a:prstGeom>
          <a:noFill/>
        </p:spPr>
      </p:pic>
      <p:pic>
        <p:nvPicPr>
          <p:cNvPr id="40" name="Picture 5">
            <a:extLst>
              <a:ext uri="{FF2B5EF4-FFF2-40B4-BE49-F238E27FC236}">
                <a16:creationId xmlns:a16="http://schemas.microsoft.com/office/drawing/2014/main" id="{10A26395-D0DB-8C2A-63BA-596B140F7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277285" y="5805264"/>
            <a:ext cx="1275387" cy="816180"/>
          </a:xfrm>
          <a:prstGeom prst="rect">
            <a:avLst/>
          </a:prstGeom>
          <a:noFill/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4C0443B-59CE-9364-9732-F225DE910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002896" y="5805264"/>
            <a:ext cx="1275387" cy="816180"/>
          </a:xfrm>
          <a:prstGeom prst="rect">
            <a:avLst/>
          </a:prstGeom>
          <a:noFill/>
        </p:spPr>
      </p:pic>
      <p:pic>
        <p:nvPicPr>
          <p:cNvPr id="42" name="Picture 5">
            <a:extLst>
              <a:ext uri="{FF2B5EF4-FFF2-40B4-BE49-F238E27FC236}">
                <a16:creationId xmlns:a16="http://schemas.microsoft.com/office/drawing/2014/main" id="{558510AC-AB1C-A3E3-B4A3-AD3FB4BDD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28507" y="5805264"/>
            <a:ext cx="1275387" cy="816180"/>
          </a:xfrm>
          <a:prstGeom prst="rect">
            <a:avLst/>
          </a:prstGeom>
          <a:noFill/>
        </p:spPr>
      </p:pic>
      <p:pic>
        <p:nvPicPr>
          <p:cNvPr id="43" name="Picture 5">
            <a:extLst>
              <a:ext uri="{FF2B5EF4-FFF2-40B4-BE49-F238E27FC236}">
                <a16:creationId xmlns:a16="http://schemas.microsoft.com/office/drawing/2014/main" id="{2D5CFA38-7949-7B4B-5FB8-2B6537348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460861" y="5805264"/>
            <a:ext cx="1275387" cy="816180"/>
          </a:xfrm>
          <a:prstGeom prst="rect">
            <a:avLst/>
          </a:prstGeom>
          <a:noFill/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710E43C-8941-F906-467B-743B1137C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6472" y="5805264"/>
            <a:ext cx="1275387" cy="81618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D5FC76C-7C60-ABBB-6236-FBA75FA99E7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8957E727-643C-3CE9-DB3F-C4D111857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825" y="764704"/>
            <a:ext cx="4939473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الثامنة عشرة – تعيينات - كادرات خاصة (2)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الأثنين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A80B2A1-BBAA-E244-7622-F5413547BD47}"/>
              </a:ext>
            </a:extLst>
          </p:cNvPr>
          <p:cNvGraphicFramePr>
            <a:graphicFrameLocks noGrp="1"/>
          </p:cNvGraphicFramePr>
          <p:nvPr/>
        </p:nvGraphicFramePr>
        <p:xfrm>
          <a:off x="1002043" y="2348880"/>
          <a:ext cx="7139917" cy="3240360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045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عماد عبد المنعم عبد الرحيم عطيه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135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محمد جلال الدين محمد على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516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عبد الحميد السيد محمود السيد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539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عمر عبد الفتاح عبد المقصود امين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547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حلمى احمد حلمى حسين اللمعى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637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على محمد سليمان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658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اسلام توفيق الشحات السيد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1108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41D2739-699B-0E56-1183-DA4F4007D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5ECA1D-4F84-2873-79EC-1CD7C8BA0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977B85-686B-7DE7-F3BA-971FD0BD6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53D1D5-F610-2B6C-58EE-D032ED9D1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C69A59-6EEB-8A62-4EDC-6FB5C4F26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4AB742-ADD8-92D1-0C1D-A00840CC2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C8C7CE-ACBB-3089-37AD-901E2AB59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D89189-938B-0F90-326F-85F065A44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532A04-CD43-A7C7-B241-B643791AE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6F7546-C49C-E0C1-788E-9D68C49DD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D7CFCDE-616F-43C2-DC83-570A79FF9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4F2CE3-8E6D-659E-5520-29E756B0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9B0949-A9B5-CAFF-6691-EF1D4BFF5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1E47A5D-EED8-8665-65FC-469704856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4325A8-DA8F-E12B-4776-9A423C17F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91E6C57-0549-B56E-590E-00062699B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004F72E-5B44-CD89-6214-AF340ED1C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BA9CD9F-4153-AE1B-DE88-1524386D2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079F3AA-99CD-43FB-A1C1-14441B592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8979133-ED66-6980-4FAE-116BFE2F4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8E12B29-5F70-C02B-EEF7-E30248A4B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190049-062D-46F4-7166-F7EFB041C36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B128B32F-532F-020A-CB21-4717AFBBF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760" y="764704"/>
            <a:ext cx="4608512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التاسعة عشرة - تسويات-كادرات خاصة (1)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الثلاثاء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7F61425-1A33-6ED1-77D7-8BEA366ECEDA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420888"/>
          <a:ext cx="7139917" cy="3384376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3047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عبدالمنعم ياقوت إبراهيم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158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أسامه حسن محمد البردونى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431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محمود أحمد الجارحى عبد العليم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510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عبد المنعم عبد المنعم الصعيدى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572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عمرو عبد المنعم السيد محمد رمضان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634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ماهر محمد محمود عواد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646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047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حامد عبد المعطى عبد الفتاح برين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902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0FCAFF3-1358-D69A-0E90-CD69B6FBD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6356F3-F2D3-770F-EAE7-BA16405B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96BD6D-9AF2-A2C6-F2F8-3FC209E44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F4EB66-55EC-5F48-5B9E-FEAFCC8A7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90DB8D-DD48-FD09-2EB7-9543CDB72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D0472B-99B9-7695-F1DE-38BF1FC6F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262A44-FC94-CB95-7694-E1BF126FC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E5C900-3EF8-AD22-AB12-FE635BFFF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B63600-7FA0-24E2-2223-B987646A0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F7674F-149A-5234-4E3F-753930742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F8C8E8-5905-F71B-240D-8A25AB16C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71C079-410E-8779-7F4F-CC508D562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10AAE03-9A09-0437-A5AF-2F1801A16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3B9CFB-4307-D179-A235-308F54E7B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BADA45C-A375-46E0-BDE9-155069578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F65B1EB-C8C4-00E0-6A8C-B3F4A6237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05090B5-9D78-8FA4-3506-CD17C686E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39DA31E-3C83-1C84-AC7B-D4FE7C887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2D93EC5-5557-96E8-48E0-D02A389A9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BB2829-D67A-40BD-CD84-75147F1EB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AFD0ED2-53D4-E3FF-BC6E-7F5BBB597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A4CE7E-7E67-CD19-DF44-6858D29ED0C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FF531DCB-3762-A5E3-C41F-476695CBB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9960" y="748173"/>
            <a:ext cx="3993885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العشرون - تسويات-كادرات خاصة (2)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الخميس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5863B9-DCEE-60DA-4D16-54FDD04EAD2F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3096345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335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33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جمال محمد محمد أحمد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178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35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عبد الرحمن احمد عبد الرحمن حسن برغش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638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335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سامح اسامه شاكر اسماعيل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748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35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رضا احمد فوزى محمد زكى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986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2335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إبراهيم إبراهيم محمد يسن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1025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335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محمود عبد الله عامر إبراهيم سالم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1131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A2724A9-2745-CA9D-A0BA-60BE517B6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3B20AF-4C20-65C6-611A-1A03409E5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B5CCEC-F43A-F3EC-04F8-142849319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70494A-9735-F701-955E-CF9DFFA6B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C6EC6C-1340-B488-7C55-A1AAB679F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D6462C-5DCA-D92C-4225-E7B25738D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F86314-AA11-21AA-97B0-7DC2CB515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F8E2BA-A642-D297-18F5-9FA5964AA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09E26C-41F6-2C7E-5C28-B416AE090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6FE6C2-2E2F-3980-419D-E4B12E843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978C86-75CB-DF0B-E547-A7007C243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684F39-C94C-B567-C2D6-AA846A59A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C1D699-8613-8E11-DE15-ECEBB24DA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B75FD9-CFBC-8A45-1F18-B837E8833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D62292-5B8F-AFF3-2967-8E8B842CD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B2EC52D-2E88-E9FD-531B-CAB7ADF7F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65A7584-635A-B170-3C29-61CF6B380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48E977D-C488-650B-8CBD-39D192237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A4EC02A-6EA0-7D79-258A-4EE5B408C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7E1A044-D03A-698A-22BA-63861CBB1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214038B-9F3A-7263-8AD0-4F6C49262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604756-D2E5-3EDB-128A-AFA225C940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5B1D72E5-0580-EFEC-8E24-6E3001B29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768" y="764704"/>
            <a:ext cx="4536504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الحادية والعشرون - تسويات-كادرات خاصة (3)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الثلاثاء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9FBFED-236F-B9F4-DBAB-86860E52B074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3816420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64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4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خالد السيد محمد سالم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301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64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السعيد عبده جاهين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681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64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المهدى محمد عزت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765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64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عماد الدين جوده محمد محمد أبو زيد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872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64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على محمد شرف الدين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875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64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حسن على محمد عبد الجواد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877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64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هشام محمود محمد المتولى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879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64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حلمى ابراهيم عبد الجواد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1083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64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محمود طلب محمد حسن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165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8AA97DC-9DA3-D7BC-273E-23F45F488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56F651-4867-AA3F-DCB4-B12F4AD5A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7118DDD-BF0F-31D4-81CF-426AA7F19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74507B7-BE24-0C0D-9B15-2359E7D15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2318253-0B00-6A99-A779-D34E070C0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AD8BAFC-612D-3CBE-651A-FD2F827B9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6C3CC15-3A17-8860-E615-56ECD6BD1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805A598-1336-3A9B-C317-4DD8262F0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15F527F-8CA3-C115-45DB-81CAAB657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20E2E6E-A5F0-3F0D-32D9-0A7D87B0A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5217507-3765-AE13-33FF-627D64193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8B1288B-E060-3D5E-EE1B-000CB314B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0ACD1B2-7A3B-43EC-4314-06082E57F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3C11864-A123-5F65-7C30-153C4CF82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4736072-64AE-0666-BE04-94A4033DA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EB4280D-D77D-3187-F3A4-545EABE9B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A152525-A269-0D2A-D39E-35B3B5732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37C8702-2CB7-BD1E-8B7E-5470DAA67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3F3BB11-B5BA-7BAF-720E-99981E613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84D31C7-7ABF-C636-5F9E-042B780A8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3B18369-CA75-480D-6AFF-3E4A36D50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20000">
    <p:pull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D9BFF0-813F-CD4A-0023-D609DFA2D2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8DC96E20-6D3A-BABF-4A8B-060173468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770" y="548680"/>
            <a:ext cx="4536503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الثانية والعشرون -تسويات-كادرات خاصة (4)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الخميس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880F6FF-05A6-C855-0410-2E97723C1307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1772816"/>
          <a:ext cx="7139917" cy="4613726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عبد الفتاح بيومى سيد أحمد حجازى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143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محمد المهدى عبد الله عبد الرحيم المليحى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386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محمود احمد زكى جاد المولى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498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رضا عطيه على سعفان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499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لطفى محمد لطفى منصور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534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محمود سيد فؤاد على محمد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791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معتز محمد أبو زيد محمد على أبو زيد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895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حسين محمد عبد المجيد بركات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913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نور الدين إبراهيم نور الدين إبراهيم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965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اسامه ماكن مكين راغب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عبد التواب عبد الحكيم قطب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سيد رمضان جمعه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147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7F9233B-B287-A3EE-59BC-63645F1AA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568445-3F66-30D8-F994-910CBB093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D5DD4D-F2D3-22A1-FC43-F11712850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36CAA7-05D8-B2BE-8B40-C2106C83A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C181F9-88AB-573A-1CF0-147FC2E23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6B3F31-FA29-DBCE-48BA-5F347BF85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D66466-2508-3B17-4B91-B266374AF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B25D0F-05F1-94FF-D971-A02F8D4E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F4B99D-5CF2-4145-262C-9E0D5F53F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E7D2D7-D33D-0374-2309-D1DC1967D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A0F2F1-B6EB-E540-EDA0-F67E54B38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D43BE6-82FF-D68F-7448-83BBCBE45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B583108-9CE9-67A6-4F11-C7EAB41E4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11A166-9995-A38C-7116-E5FCDB96B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2C3A6B-C64F-6D48-3830-F35172FD0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2DCB1CA-1FAA-2737-D750-930F9FF38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57AFE40-5421-525D-F87C-20F4E9FDA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12E1FD5-89ED-70B0-AEC1-EEA8BB7F2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17AC22C-E3D4-F787-D471-E5F4DE7DF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229D607-1112-C7AF-0B22-DCDFC33EF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B32B772-CDEF-8C4D-FF74-AFCD16887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2AD9D2-092C-15D8-789D-E6F5FB785BE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E44BE2CE-0F54-B590-E68E-6AC30E616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6" y="764704"/>
            <a:ext cx="4968551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الثالثة والعشرون – منازعات المعلمين والمهن الطبية  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الثلاثاء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8374FB-647D-F1F1-C79A-252E46A1D1F9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3816420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64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4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رمضان محمود حسن محمود 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64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دسوقى محمد موسى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64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حسين محمد محمد نصر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491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64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صبرى محمد محمد حسن شلبى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504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64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أسامه فخرى الوردانى عبد المطلب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505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64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خالد محمد محمد متولى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537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64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إبراهيم عبد الحميد عثمان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644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64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محمود حمدى عباس عطيه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691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64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سامح عبد الفتاح ابراهيم حرب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782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394E424-4374-8F0E-AFDB-052A1C8D5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456503-ABF7-57F2-E096-F953AEE71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1A336B-447C-4AE6-576F-2F0D4984B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584799-8560-F582-03BA-9F5A72D28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C6F708-D0C1-346C-D289-709718120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980FA9-4DF7-4498-D4C1-0EBEED57A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D42E6B-938A-2816-F58B-E30EA26AC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A5A964-1B8D-1269-3720-99BA84B07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C58224-F109-77C9-4618-C139C33D9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C16DC1-F30E-2690-BCEB-92FE6AD5C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9B0C14-5574-3F1F-B5F1-68D52C338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2BAC790-53D6-4E75-808D-E3B15C8B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8E6039-A313-5398-A441-297F8F138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F232307-61EF-6462-52A0-79C50E3AA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FBB7D06-A826-1E8F-AC62-E51D49CFC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FAE73B2-0001-25AD-DF62-56805B0D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905531C-451B-42B8-E6D2-65B0EFD8A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58CA48A-330F-0F15-BAB0-713498D0B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62CA1E0-9ECA-8312-4ECF-A07D22DC8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DB612B5-1F05-AB7E-23F8-A90F7D61D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757F7DD-8298-F354-C585-0907E538A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DBE1F7-A3EE-D17D-2C14-E3893FA9B29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C493EF31-9C8F-DC40-55CB-F1EB56542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833" y="764704"/>
            <a:ext cx="4795457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الرابعة والعشرون - ضرائب (1)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الاربعاء أسبوعياً بمبنى مجلس الدولة بالعباسية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 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870966-D99F-A9B3-CCF6-EA2E3885C065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952327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761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761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عمر عبد الحميد عبد الوهاب تركى 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241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761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وفائى مصطفى فهمى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387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761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حسن محمد بدوى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603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761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ابراهيم عبد اللطيف موسى  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731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761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سمير حسنى حسن على المصرى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892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761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عمرو صبرى محمد حامد أحمد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945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1511CC95-F050-2CCE-4CD0-4EDA5E679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7E00BE-FA98-1667-2A7E-22978F3DE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D479A6-2CE8-F2BF-D817-67B2F50A8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E74BAA-AC73-02A4-C37B-A2374B5B2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50F4D3-D091-1C3C-1A80-DC73FCE9A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D1BE4B-C66E-2299-2D1C-B615C01E8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3E1847-3CD1-DD66-1CF6-A201E8470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E872A0-E76B-58F9-E9E3-4A517B0E7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548B9B-9E9A-6E45-5C48-9BBDC7EBE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5FDC73-E72E-86C5-4B49-772694B0D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20555C-E6A1-4298-E79D-761B50173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CE5445-3D53-ED0F-0BB0-ECA33C218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FC1A3D6-903C-A5FA-8C5A-E2CC1C2E8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5E7AE1-BC66-9DCF-927B-D94AE5766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E610D73-A8D2-EA83-BB7B-23E95766A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3F55578-7632-8AC2-FB4D-F9BA51561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06EB9B6-9B82-3171-E30C-577B241EA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C6A8FD8-9C12-2E9F-AD37-9815CCC9C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24C9211-99F0-76BC-B746-78638C700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33A551C-B368-391A-F52A-3998E6B2B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C03D422-5F98-C3CC-711B-C331B2817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E60CD2-5557-005D-4FA3-875A36F3773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8DDCA430-D64F-A2F9-D6C6-121FE92FF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6" y="692696"/>
            <a:ext cx="5184576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الخامسة والعشرون - ضرائب (2)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السبت أسبوعياً بمبنى مجلس الدولة بالعباسية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27288A3-7FF4-CAC3-53A1-4E212AD35520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1988840"/>
          <a:ext cx="7139917" cy="4258824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إبراهيم السيد الزغبى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فهيم السيد عبد الرؤوف القاضى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381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عبد الجليل معتمد عبد الرازق سليم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401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مصطفى عبد المحسن ابراهيم الحبشى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423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محمود محمد عيسى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467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محمود محمد محى الدين محمود سالم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473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كامل عامر فرج البعل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645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محمد رشاد حامد خليفه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650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عبد المطلب يحيى عبد المطلب بدر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817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شريف إبراهيم محمد إسماعيل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1199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عمر السيد محمد العوضى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1980AAAF-9412-A52C-A7FB-42087DD54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C9182F-07EF-8508-823B-B24950732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ED3C38-01C8-830E-A210-3E54F3BA6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1AE820-72E8-A3FE-06FB-A6BBEC105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9AB336-BDBD-5967-6A60-F0A09A5C1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626042-E87C-39DB-1769-5291B03FC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5A9535-3E6A-147C-55D8-1989BE61A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DABA4E-14E1-009F-3D3B-11FE1D1D6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AA4737-F213-6B4C-7FA0-571DB8DF0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9BF2B9-1137-7425-716F-C423F79C3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9F8D3E-08D9-87AD-D409-0282C81F8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C1466D-66FD-EAAE-CE5B-E6BEC4220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6A116D-09B6-EDA0-9FB9-91F592872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8F27CC4-2BF1-2D02-E975-F9ADB5258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BCD79AE-4F94-70C0-76BB-F6A19840A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C60206A-39D9-72BF-F558-6E68BC460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FF3F2A7-7EBD-F544-09D8-78146B7D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265C46A-0E32-37D6-B0CE-ABE0F617F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6C3E005-2FAC-A204-AEAF-458DD632F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9D6E857-A919-F807-D487-09B33A700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07933DE-90DB-37D7-658A-FD792E089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B04D89-AF63-C51B-392E-DCF6387DDB6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D0DA0D3F-70DE-869C-87C3-4AEFA70E1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0" y="764704"/>
            <a:ext cx="5472608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السادسة والعشرون - ضرائب (3)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الاثنين أسبوعياً بمبنى مجلس الدولة بالعباسية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6851549-73CF-C291-6170-24A1236B29B5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060848"/>
          <a:ext cx="7139917" cy="4258824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حمدى عبد الله مرسى أحمد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عبد الله محمد أحمد دياب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551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عثمان عمر احمد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567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مكرم عبد الشافى عبد الحكيم محمد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587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سماحه إبراهيم على عمر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786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حمدى عبد اللطيف نوفل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808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احمد محمد مصطفى نصير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854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على فكرى حسن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1073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عصام الدين عبد العزيز جاد الحق 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1122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وليد عبد العزيز السيد أحمد يوسف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عواض فرج عبد الغنى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251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6E94F17-2753-E92F-B25D-CB475F83F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B0125C-6AD4-1204-DF11-F7FD14F42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1A5CE3-1700-BC59-6F08-7D84FB88A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FF91A2-1C65-6BAC-6B3E-32FFAE433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8AF46B-D1FE-9A33-AF75-2FD9420C1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365095-A583-4F4C-DDB1-5FDCA5B0C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EB84F8-EE2C-2E00-5D2C-CAEF02804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E5D416-E38B-E184-B406-E0358AD6F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F4EFC0-773E-1C26-4E1A-1FD87D836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4471F5-8B55-4A1D-5E53-0CFFD57E7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7B4CDE-1732-65B4-EBF3-E47BD51EB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6C50A5-60A5-5C10-9E3E-B1300F176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CDE9AFA-92FD-8809-674E-BC2502219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E02E21-7B53-2BC2-5121-5CDA67FF8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22AF403-0E25-AB27-163F-DAAA9A79A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BDD6A5C-C996-DFBC-A9EE-7ED364CE1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F504C7-7D01-F344-859B-F30524946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CB7CA0-7F0F-8767-972E-BAEC9FB00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E0870A9-21A1-3FD6-15EC-BBC025CB6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869230B-B695-1A35-EB94-0EB38AED1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2FD7B82-CB15-153B-9144-BEC2371E2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2705B3-5225-6195-12AD-4E12DD00DF0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9B819086-D385-5C38-1C9F-3516B3A5E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825" y="620688"/>
            <a:ext cx="5025329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السابعة والعشرون - ضرائب (4)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الأربعاء أسبوعياً بمبنى مجلس الدولة بالعباسية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0E9AEE1-1603-D219-6B48-A883A4D88BBC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1988840"/>
          <a:ext cx="7139917" cy="4258824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حسن محمد كمال حسن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هانى حسن أحمد نعمة الله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430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عبد النعيم رمضان عبد النعيم جاب الله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440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فوزى إبراهيم محمد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454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يحيى حسين عبيد محمد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535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منصور محمد منصور الحفناوى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565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إيهاب مجدى لطفى واصف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686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عبد السميع عبد الحميد بريك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739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عمرو محمد عبد الفتاح عبد الحميد شاهين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835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صالح سالم محمد اسليم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866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طارق فيصل عبد الله رمضان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1160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124266B-4DFF-39A4-E397-FB71A4E70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21CE78-B72D-921E-4F97-A5FE48DD4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8A1EF6-D57F-4E95-4732-13BFC2C87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55343F-9CC9-C3F2-D7A1-0CDB6C560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0B45E5-45B4-2A46-5B19-DF2C2D021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603ABA-0983-C27A-E770-66ECF44BD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FE803A-F721-11C3-EBB3-4CF0AFCDC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32B50A-9CEC-3AFE-D92E-C938480B3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83EB25-CCA8-3BE1-85DC-205DAA98A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3BF3BD-3CD2-2CAD-A69B-430FFC1D7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253509-6790-BFA0-23B1-2BEB4E3F6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47CEA0A-3F70-29D9-10C6-3DEA701CA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2557D0-54F5-98A1-1D8F-73E20E91D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EECB7C-F396-13C7-CAA3-BC79F7E20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6A23D7-C034-C1B8-1772-B782E9FDD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029F23-7A49-32CC-89B2-ED9CBF69E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A111C94-CC0E-7A3C-DED7-9E363BCDB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B0DCC53-F948-4712-B8B1-203FE6A1B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DED6502-D61B-D56C-8357-C2BFA0993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E3881C7-2C5A-879D-5EB3-87178671C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7EED840-F835-C68B-299B-7552A80F9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xmlns:dsp="http://schemas.microsoft.com/office/drawing/2008/diagram" xmlns:dgm="http://schemas.openxmlformats.org/drawingml/2006/diagram" xmlns:m="http://schemas.openxmlformats.org/officeDocument/2006/math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y="0" cx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262D65-BBE2-C169-0AA8-5929D14BF3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7661F534-281E-0AD8-B172-57D7542A0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450" y="476672"/>
            <a:ext cx="3532759" cy="864096"/>
          </a:xfrm>
          <a:prstGeom prst="roundRect">
            <a:avLst>
              <a:gd fmla="val 16667" name="adj"/>
            </a:avLst>
          </a:prstGeom>
          <a:ln>
            <a:noFill/>
            <a:headEnd/>
            <a:tailEnd/>
          </a:ln>
          <a:effectLst>
            <a:outerShdw dist="250190" dir="8460000" algn="ctr" blurRad="149987">
              <a:srgbClr val="000000">
                <a:alpha val="28000"/>
              </a:srgbClr>
            </a:outerShdw>
          </a:effectLst>
          <a:scene3d>
            <a:camera prst="orthographicFront">
              <a:rot lon="0" lat="0" rev="0"/>
            </a:camera>
            <a:lightRig rig="contrasting" dir="t">
              <a:rot lon="0" lat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true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الأولى </a:t>
            </a:r>
          </a:p>
          <a:p>
            <a:pPr algn="ctr" rtl="true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الحقوق والحريات العامة</a:t>
            </a:r>
          </a:p>
          <a:p>
            <a:pPr algn="ctr" rtl="true"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السبت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true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ar-EG" sz="1700" dirty="0">
              <a:latin typeface="Calibri"/>
              <a:ea typeface="Calibri"/>
              <a:cs typeface="PT Bold Heading"/>
            </a:endParaRPr>
          </a:p>
          <a:p>
            <a:pPr algn="ctr" rtl="true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Calibri"/>
              <a:ea typeface="Calibri"/>
              <a:cs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786D557-D023-D5EC-7391-715754DE3205}"/>
              </a:ext>
            </a:extLst>
          </p:cNvPr>
          <p:cNvGraphicFramePr>
            <a:graphicFrameLocks noGrp="1"/>
          </p:cNvGraphicFramePr>
          <p:nvPr/>
        </p:nvGraphicFramePr>
        <p:xfrm>
          <a:off x="-283335" y="1841678"/>
          <a:ext cx="6566578" cy="4724688"/>
        </p:xfrm>
        <a:graphic>
          <a:graphicData uri="http://schemas.openxmlformats.org/drawingml/2006/table">
            <a:tbl>
              <a:tblPr firstRow="1" bandRow="1" rtl="1" firstCol="1">
                <a:effectLst>
                  <a:outerShdw algn="ctr" rotWithShape="0" blurRad="63500" sx="102000" sy="10200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81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8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1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1856"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lang="ar-EG" sz="2000" dirty="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lang="en-US" sz="2000" dirty="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lang="ar-EG" sz="2000" dirty="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lang="en-US" sz="2000" dirty="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lang="ar-EG" sz="2000" dirty="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lang="en-US" sz="2000" dirty="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lang="ar-EG" sz="2000" dirty="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lang="en-US" sz="2000" dirty="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236">
                <a:tc>
                  <a:txBody>
                    <a:bodyPr/>
                    <a:lstStyle/>
                    <a:p>
                      <a:pPr indent="0" algn="ctr" marL="0" rtl="true" lv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ar-EG" sz="2000" dirty="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lang="en-US" sz="2000" dirty="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dirty="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عبد الحميد حسن عبود</a:t>
                      </a:r>
                      <a:endParaRPr lang="en-US" sz="2000" dirty="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dirty="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رئيس محكمة القضاء الإدارى</a:t>
                      </a:r>
                      <a:endParaRPr lang="en-US" sz="2000" dirty="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true"/>
                      <a:endParaRPr lang="ar-E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236">
                <a:tc>
                  <a:txBody>
                    <a:bodyPr/>
                    <a:lstStyle/>
                    <a:p>
                      <a:pPr indent="0" algn="ctr" marL="0" rtl="true" lv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ar-EG" sz="2000" dirty="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lang="en-US" sz="2000" dirty="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الطاهر حفنى سيد</a:t>
                      </a:r>
                      <a:endParaRPr lang="en-US" sz="200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lang="en-US" sz="200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dirty="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126</a:t>
                      </a:r>
                      <a:endParaRPr lang="en-US" sz="2000" dirty="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236">
                <a:tc>
                  <a:txBody>
                    <a:bodyPr/>
                    <a:lstStyle/>
                    <a:p>
                      <a:pPr indent="0" algn="ctr" marL="0" rtl="true" lv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ar-EG" sz="2000" dirty="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lang="en-US" sz="2000" dirty="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هانى أحمد عبد الوهاب سعد</a:t>
                      </a:r>
                      <a:endParaRPr lang="en-US" sz="200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lang="en-US" sz="200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dirty="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358</a:t>
                      </a:r>
                      <a:endParaRPr lang="en-US" sz="2000" dirty="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236">
                <a:tc>
                  <a:txBody>
                    <a:bodyPr/>
                    <a:lstStyle/>
                    <a:p>
                      <a:pPr indent="0" algn="ctr" marL="0" rtl="true" lv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ar-EG" sz="2000" dirty="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lang="en-US" sz="2000" dirty="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مصطفى محمد عبد التواب محمد</a:t>
                      </a:r>
                      <a:endParaRPr lang="en-US" sz="200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lang="en-US" sz="200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dirty="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411</a:t>
                      </a:r>
                      <a:endParaRPr lang="en-US" sz="2000" dirty="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236">
                <a:tc>
                  <a:txBody>
                    <a:bodyPr/>
                    <a:lstStyle/>
                    <a:p>
                      <a:pPr indent="0" algn="ctr" marL="0" rtl="true" lv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ar-EG" sz="2000" dirty="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lang="en-US" sz="2000" dirty="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dirty="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سليمان محمد سليمان زعفران</a:t>
                      </a:r>
                      <a:endParaRPr lang="en-US" sz="2000" dirty="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lang="en-US" sz="200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dirty="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488</a:t>
                      </a:r>
                      <a:endParaRPr lang="en-US" sz="2000" dirty="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236">
                <a:tc>
                  <a:txBody>
                    <a:bodyPr/>
                    <a:lstStyle/>
                    <a:p>
                      <a:pPr indent="0" algn="ctr" marL="0" rtl="true" lv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ar-EG" sz="2000" dirty="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lang="en-US" sz="2000" dirty="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dirty="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عبده رفاعى محمد الشرقاوى</a:t>
                      </a:r>
                      <a:endParaRPr lang="en-US" sz="2000" dirty="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lang="en-US" sz="200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dirty="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628</a:t>
                      </a:r>
                      <a:endParaRPr lang="en-US" sz="2000" dirty="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236">
                <a:tc>
                  <a:txBody>
                    <a:bodyPr/>
                    <a:lstStyle/>
                    <a:p>
                      <a:pPr indent="0" algn="ctr" marL="0" rtl="true" lv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ar-EG" sz="2000" dirty="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lang="en-US" sz="2000" dirty="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موسى عبد الستار على موسى</a:t>
                      </a:r>
                      <a:endParaRPr lang="en-US" sz="200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lang="en-US" sz="200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dirty="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719</a:t>
                      </a:r>
                      <a:endParaRPr lang="en-US" sz="2000" dirty="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236">
                <a:tc>
                  <a:txBody>
                    <a:bodyPr/>
                    <a:lstStyle/>
                    <a:p>
                      <a:pPr indent="0" algn="ctr" marL="0" rtl="true" lv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ar-EG" sz="2000" dirty="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lang="en-US" sz="2000" dirty="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dirty="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سعد محمد هجرس</a:t>
                      </a:r>
                      <a:endParaRPr lang="en-US" sz="2000" dirty="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lang="en-US" sz="200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dirty="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730</a:t>
                      </a:r>
                      <a:endParaRPr lang="en-US" sz="2000" dirty="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236">
                <a:tc>
                  <a:txBody>
                    <a:bodyPr/>
                    <a:lstStyle/>
                    <a:p>
                      <a:pPr indent="0" algn="ctr" marL="0" rtl="true" lv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ar-EG" sz="2000" dirty="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</a:t>
                      </a:r>
                      <a:endParaRPr lang="en-US" sz="2000" dirty="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dirty="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رمضان حسنين محمد</a:t>
                      </a:r>
                      <a:endParaRPr lang="en-US" sz="2000" dirty="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lang="en-US" sz="200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dirty="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780</a:t>
                      </a:r>
                      <a:endParaRPr lang="en-US" sz="2000" dirty="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236">
                <a:tc>
                  <a:txBody>
                    <a:bodyPr/>
                    <a:lstStyle/>
                    <a:p>
                      <a:pPr indent="0" algn="ctr" marL="0" rtl="true" lv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ar-EG" sz="2000" dirty="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</a:t>
                      </a:r>
                      <a:endParaRPr lang="en-US" sz="2000" dirty="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منصور حمزاوى عدلى محمد</a:t>
                      </a:r>
                      <a:endParaRPr lang="en-US" sz="200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lang="en-US" sz="200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dirty="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796</a:t>
                      </a:r>
                      <a:endParaRPr lang="en-US" sz="2000" dirty="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236">
                <a:tc>
                  <a:txBody>
                    <a:bodyPr/>
                    <a:lstStyle/>
                    <a:p>
                      <a:pPr indent="0" algn="ctr" marL="0" rtl="true" lv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ar-EG" sz="2000" dirty="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</a:t>
                      </a:r>
                      <a:endParaRPr lang="en-US" sz="2000" dirty="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بهجت محمد طلعت محمود محمد</a:t>
                      </a:r>
                      <a:endParaRPr lang="en-US" sz="200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lang="en-US" sz="200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dirty="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880</a:t>
                      </a:r>
                      <a:endParaRPr lang="en-US" sz="2000" dirty="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236">
                <a:tc>
                  <a:txBody>
                    <a:bodyPr/>
                    <a:lstStyle/>
                    <a:p>
                      <a:pPr indent="0" algn="ctr" marL="0" rtl="true" lv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ar-EG" sz="2000" dirty="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12</a:t>
                      </a:r>
                      <a:endParaRPr lang="en-US" sz="2000" dirty="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dirty="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مصطفى عابد محمد</a:t>
                      </a:r>
                      <a:endParaRPr lang="en-US" sz="2000" dirty="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dirty="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lang="en-US" sz="2000" dirty="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rtl="true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dirty="0" spc="-30" kern="1200" kumimoji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1046</a:t>
                      </a:r>
                      <a:endParaRPr lang="en-US" sz="2000" dirty="0" kumimoji="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anchor="ctr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5D66CE6-BDCC-8E7F-CAF9-1FC70A8B0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dist="139700" dir="2700000" algn="tl" rotWithShape="0" blurRad="29210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D23EE6-0387-84DC-0AE6-9B6D117C2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-53308" r="-5986" b="-32014" l="-563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dist="139700" dir="2700000" algn="tl" rotWithShape="0" blurRad="29210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DBDF74-A05A-A752-D93F-0CC52B6F0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-53308" r="-5986" b="-32014" l="-563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dist="139700" dir="2700000" algn="tl" rotWithShape="0" blurRad="29210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DF82722-65F6-927E-7E9A-DB54CB895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-53308" r="-5986" b="-32014" l="-563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dist="139700" dir="2700000" algn="tl" rotWithShape="0" blurRad="292100">
              <a:srgbClr val="333333">
                <a:alpha val="65000"/>
              </a:srgb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626697C-670E-E469-9B7F-EA6521410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-53308" r="-5986" b="-32014" l="-563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dist="139700" dir="2700000" algn="tl" rotWithShape="0" blurRad="292100">
              <a:srgbClr val="333333">
                <a:alpha val="65000"/>
              </a:srgb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9DA18AC-5EB8-54F9-1F0E-6F05B4BCF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-53308" r="-5986" b="-32014" l="-563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dist="139700" dir="2700000" algn="tl" rotWithShape="0" blurRad="292100">
              <a:srgbClr val="333333">
                <a:alpha val="65000"/>
              </a:srgb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CFE33CD-EC99-D612-C57F-5766EF000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-53308" r="-5986" b="-32014" l="-563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dist="139700" dir="2700000" algn="tl" rotWithShape="0" blurRad="292100">
              <a:srgbClr val="333333">
                <a:alpha val="65000"/>
              </a:srgb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6F32A86-B25E-3C7B-1E70-4838FFEE5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-53308" r="-5986" b="-32014" l="-563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dist="139700" dir="2700000" algn="tl" rotWithShape="0" blurRad="292100">
              <a:srgbClr val="333333">
                <a:alpha val="65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91E8DD5-2D65-2F2A-48EC-7FCC4B4D1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-53308" r="-5986" b="-32014" l="-563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dist="139700" dir="2700000" algn="tl" rotWithShape="0" blurRad="292100">
              <a:srgbClr val="333333">
                <a:alpha val="65000"/>
              </a:srgb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4463D35-7E0F-BB3B-116F-5B845CF45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-53308" r="-5986" b="-32014" l="-563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dist="139700" dir="2700000" algn="tl" rotWithShape="0" blurRad="292100">
              <a:srgbClr val="333333">
                <a:alpha val="65000"/>
              </a:srgbClr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830E7E4-2DDD-0004-1909-978019750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-53308" r="-5986" b="-32014" l="-563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dist="139700" dir="2700000" algn="tl" rotWithShape="0" blurRad="292100">
              <a:srgbClr val="333333">
                <a:alpha val="65000"/>
              </a:srgbClr>
            </a:outerShdw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B1D9209-57D6-BD8C-1F82-D7A2C4A6F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-53308" r="-5986" b="-32014" l="-563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dist="139700" dir="2700000" algn="tl" rotWithShape="0" blurRad="292100">
              <a:srgbClr val="333333">
                <a:alpha val="65000"/>
              </a:srgb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A97DC36-5A60-1DCA-74B7-202A937F5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-53308" r="-5986" b="-32014" l="-563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dist="139700" dir="2700000" algn="tl" rotWithShape="0" blurRad="292100">
              <a:srgbClr val="333333">
                <a:alpha val="65000"/>
              </a:srgb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D83FDEF-2133-65C6-9C77-178603525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-53308" r="-5986" b="-32014" l="-563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dist="139700" dir="2700000" algn="tl" rotWithShape="0" blurRad="292100">
              <a:srgbClr val="333333">
                <a:alpha val="65000"/>
              </a:srgbClr>
            </a:outerShdw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7D2BDA2-54FC-760E-5CC8-A02860236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-53308" r="-5986" b="-32014" l="-563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dist="139700" dir="2700000" algn="tl" rotWithShape="0" blurRad="292100">
              <a:srgbClr val="333333">
                <a:alpha val="65000"/>
              </a:srgbClr>
            </a:out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CCA089B-2D23-DDF3-DB3C-99687394A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-53308" r="-5986" b="-32014" l="-563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dist="139700" dir="2700000" algn="tl" rotWithShape="0" blurRad="292100">
              <a:srgbClr val="333333">
                <a:alpha val="65000"/>
              </a:srgbClr>
            </a:outerShdw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0C90DFA-05E7-4097-7A54-0E1671350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-53308" r="-5986" b="-32014" l="-563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dist="139700" dir="2700000" algn="tl" rotWithShape="0" blurRad="292100">
              <a:srgbClr val="333333">
                <a:alpha val="65000"/>
              </a:srgbClr>
            </a:outerShdw>
          </a:effec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A62D199-4699-7F97-67F8-E67A9CC81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-53308" r="-5986" b="-32014" l="-563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dist="139700" dir="2700000" algn="tl" rotWithShape="0" blurRad="292100">
              <a:srgbClr val="333333">
                <a:alpha val="65000"/>
              </a:srgb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ADF6B99-D212-7094-FE78-DFAB41F7A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-53308" r="-5986" b="-32014" l="-563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dist="139700" dir="2700000" algn="tl" rotWithShape="0" blurRad="292100">
              <a:srgbClr val="333333">
                <a:alpha val="65000"/>
              </a:srgb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ED6DF62-248A-6AF6-3BBD-25FACB553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-53308" r="-5986" b="-32014" l="-563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dist="139700" dir="2700000" algn="tl" rotWithShape="0" blurRad="292100">
              <a:srgbClr val="333333">
                <a:alpha val="65000"/>
              </a:srgbClr>
            </a:outerShdw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8EEAC78-1C12-D383-0CBB-E2A958859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-53308" r="-5986" b="-32014" l="-563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dist="139700" dir="2700000" algn="tl" rotWithShape="0" blurRad="29210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20000" spd="slow">
    <p:pull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9F5F01-2539-67AC-9F7F-2EA08573EDD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FDCC9C52-87B9-4661-31E4-AFDB4A241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825" y="764704"/>
            <a:ext cx="4867465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الثامنة والعشرون - ضرائب (5)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الخميس أسبوعياً بمبنى مجلس الدولة بالعباسية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1DD6DDD-EBEC-027A-FFEF-47DB46D18043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492896"/>
          <a:ext cx="7139917" cy="3240360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5045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سيد عبد الحميد عبد الحفيظ الهنداوى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طارق عادل مرسى خفاجى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361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طارق رضوان عبد العليم مرسى موسى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388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اشرف محمد السيد عابدين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410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زكريا محمد متولى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609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سامى عبد الجواد حسين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998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045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محمود على سعد الدين محمد اليمنى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160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7F2C9C0-7F7A-6057-274F-FD3F82CF3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6E90C7-3FFD-4875-F4A5-A600ADEF9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259A23-9204-9958-A002-956303BB4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5C5DF2-7C6D-E26B-A91E-F1B049C3D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B6580F-EB01-D3F9-491E-38D975F2B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E834F5-BE08-A13D-971C-E1FAC9A8B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9076D7-AFB2-F73F-A882-4D514B22B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E55924-2128-2C71-000E-85C5F4AEB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0A40E9-E41B-1040-59B8-14E5AA4EB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DC067F-ACC1-56D0-A7C1-B11C3717E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7D4A9F-0B32-4658-FAAA-2DEC575AB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7317A6-491D-605F-0D3B-B0FDBAEA9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84C581-08E1-3349-9152-9A9B7B2A5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42769E-D7A2-862F-0AF0-71FE9279B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490E9D-92C4-B85A-9F93-D6FB83B15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D44B215-1AFC-52A1-DE39-F9FDFA06F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5B21DD8-1E7A-36B6-3C83-5B3FB5CAA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4CBA67A-F5D7-4C67-5C65-02ABFE1C1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B612D4-F9B1-1EB0-6B61-A2700F2B5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F9D05DC-2ED6-AE49-328A-5F558C718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B4CE545-7FF4-4969-7C0F-CC1621108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F57EAB-BC37-945B-FC5C-20889F23181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DE58F4F4-7991-E168-E021-B9A6272B5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9" y="764704"/>
            <a:ext cx="5198424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التاسعة والعشرون - ضرائب (6)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الأربعاء أسبوعياً بمبنى مجلس الدولة بالعباسية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91BB3D-7BE6-D59C-4547-E044DBB1AC55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348880"/>
          <a:ext cx="7139917" cy="3240363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2909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خالد كامل محمد الزيات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167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أشرف محمد لطفى السيد الشحات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330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حسنين عبد الواحد حسنين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530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محمد أمين العباسى المهدى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804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عمرو محمود عبد الرحيم محمد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869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2909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أيمن عبد الحميد مصطفى كساب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1105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70E77C1-8761-CE6F-D423-66C8B44BA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94E6FD-3E78-9051-6376-B295E192F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0D69DF-C6EB-E676-4D23-B97DE5FB5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F58CE9-FCF8-FE0C-A33A-AE547078F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518DEC-8F20-DF52-79E5-3E1196640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9B467B-1039-CD5F-E44A-1EA940BE4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259CF2-8952-C2F6-C6E1-31E326F7C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D848E1-EA4D-49A2-F2EA-D77BE0241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9FDC53-6061-2D6F-7D04-F4DB7145A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2B32EC-F2A0-F596-D055-BB07A64A5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7F8913-7AF3-4834-073C-1CA2DC3A3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5421FE-48EA-9379-F41C-C4DB0CA51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EB74D04-27E7-97A0-C79E-DB9AFEA7D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D8EBBB-FA71-10E0-3B28-8C2E4604B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14EEB12-AF58-9ACB-4D4C-A71CAD880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4F4A10C-58AB-B5D5-AB9A-A51A3CF5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598489B-1BA2-894F-4FB8-C7CF30454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9D0C8F8-159A-E619-0E3C-A045C5095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741BA4E-C94C-A686-3F37-84ECACD46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3C7E290-7EC4-535B-A11D-BA8345D86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8F3F988-12AB-8ED0-824D-C4126D1D4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786A81-5B91-0959-C25C-5FFC954AF8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C6E3B219-54C3-BAA7-3B38-FC79D032F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1" y="764704"/>
            <a:ext cx="5270432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الثلاثون - ضرائب (7)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الاثنين أسبوعياً بمبنى مجلس الدولة بالعباسية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9665206-131D-A8D5-7D8C-12D24D32932C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04864"/>
          <a:ext cx="7139917" cy="3888430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843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عمرو بدر الدين عبد المجيد كامل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195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الشناوى عبد الحميد عبد الجواد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341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امجد عبد الفتاح احمد ابو مسلم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428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حسام الدين موسى عماد الدين الشربينى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451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سعد البرعى شحاته ابو طالب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476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مجدى محمد على فوده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664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وائل وفاء عبد القادر إبراهيم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788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جمال طه اسماعيل ندا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1116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8843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احمد السيد محمد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137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CC84D39-E8C4-B1C0-175B-7F33F7665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E95642-8F87-B0F4-19E0-6FFF69343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79C132-1279-9345-BC1F-D0C9CEA0A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3EBB46-038C-5D83-48EA-3BF97E44A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03D0AA-939D-9E80-E0FB-CBB4F2B3D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2DCF04-C1EC-8995-EEBE-9172B6C90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ADBE3C-90D5-E481-24A4-DD10D28CE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0EE129-FAA3-D82A-F88A-B5E2BA3A3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3E34D8-1B8C-3AED-91F3-EFC485279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7F0D66-C1D6-A747-0215-C4BB58787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C63ED7-0803-7EAD-EED2-D6FDBB152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6BD23D-06DA-F91D-FEF8-91E510570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51516E-C1EF-A8F5-57AE-3C4EDE7D4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AE160D7-7EE6-B73F-7FD3-1BB282F3B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93B449A-D802-E041-1A27-B7B3E5EE3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4B75716-1008-04E0-A1EB-0D4B61426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D5AE0DB-5523-D801-725A-70DB72DF2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B8A84F-F2B1-7FB3-A479-61C1A58C1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6D12247-EAD7-5B1E-F3BF-0E83E21D4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2F473FE-8FDB-A9EF-C7B3-504DEBAB2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572B0AF-3047-8E42-A054-47E28CA02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9DFA31-CFFB-F928-183F-B9EB132AB70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8FBA0479-B2DB-656B-A8BA-76CC0B7D8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0" y="764704"/>
            <a:ext cx="5328592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الحادية والثلاثون - ضرائب (8)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الخميس أسبوعياً بمبنى مجلس الدولة بالعباسية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67D7CA6-0818-9597-FD3A-4FF3D358075C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04864"/>
          <a:ext cx="7139917" cy="3960440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 طه سعيد السيد أحمد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حسام محمد محمود الدكرورى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332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إمام فهمى إمام على أبو يوسف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357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عبد الناصر محمد متولى الشرانى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486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فاروق السيد العوانى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542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محمد نادر عبد اللطيف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635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إبراهيم محمد عابدين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728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نشأت عثمان الهلالى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856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محمود على أحمد مدنى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967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F186B29-207F-22AD-5516-2286E3EBA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E4A7FF-419A-13B3-31C5-50CB4D2BD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46B626-7627-CD15-2114-676EDE5BF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1B6CD0-B23A-D976-AF86-340AB546F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E70611-E723-80C7-0BD4-C5369CDCE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EE4119-D859-64C1-0270-8C0AC5430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D88968-A164-9FE0-BA6A-F84B9CCAC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5444D8-D48F-BCB1-4DCA-8340C3161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3DEDAD-6322-5266-0FB9-D000E2DC7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7064CD-8B53-0B9F-08AD-C262218CF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386B1D-1C59-803F-9944-7C7EAECC3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212AEF-2337-45B7-BB17-0B0FDBD93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077A8F0-E563-5F0B-B282-0435533A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B2EA30-4C44-6CF9-2428-0EEA54C6D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DCF62D-3F13-169A-5BC3-3AB90B4E6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FABC379-2660-1E3D-F9EB-3405D6417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2DA3EF5-9F15-D772-E0EA-214596326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E9AA303-DE95-1611-5F89-2C05F6673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41D7E1-1D12-B90F-D687-6E57BB86B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7E86B5E-E2C1-0A3F-B61F-955B12DB2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C028207-2577-8818-AB7F-94C1FFE0B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5032CA-46DE-EBAA-07F1-618B434559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882045F2-6E9A-09CF-A1C9-03E46C05C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1" y="764704"/>
            <a:ext cx="5270433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الثانية والثلاثون - ضرائب (9)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الخميس أسبوعياً بمبنى مجلس الدولة بالعباسية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93C8D5-0C8D-26DF-EC0A-5D8CA234ED21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4"/>
          <a:ext cx="7139917" cy="3672405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8045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جمال عبد العظيم درويش غانم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محمد شفيق السيد محمد الهلالى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343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طارق نعمان هنداوى على الفيل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484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خالد مصطفى يس محمد الشعراوى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762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إيهاب نبيل محى الدين محمد إسماعيل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809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محمود عبد المنعم احمد برغش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994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بهاء الدين أحمد محمد حسن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159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045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محمود فضل عبد المنعم العقبى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مستشار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1D5E61A-5817-7FB1-5F83-378B8DCA1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BA06DB-4AB1-C7B7-7E7E-85CFA155F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0A58D6-C09D-208A-FB50-BD9586B5A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7EE298-6B20-F7B5-FBAA-D597783D8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136F54-A18D-D3A0-73F4-BC4BF50AD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68EC6F-37EB-AC02-6F16-AF9B7ADF0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2ACEC2-9E8A-D318-6DDE-6DD9C27E9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6FEFB6-F64E-8B87-4B7F-41E332181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715D90-B6B6-E998-2BB9-6E5EBD3B5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E85D4A-3BC5-1A4C-77EB-EC528315E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6BE632-FB3E-26F6-F8A1-D6EFFFE11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CBDC6D-9AAB-8FE3-5E7A-179F12FBC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3D8634-B587-92E5-7E16-FFDDF3474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1C983C1-B693-E625-B0CD-19E876653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976637-7B25-722F-786D-4251C94E1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8683BA-B6CC-B64B-67A1-88ACE60F0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E9F978-E48F-5269-7DB5-6BC7C4525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B961C46-DF25-1A04-68B7-7267FE39C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92521DC-17DB-3CBE-E218-51BE5B42C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9E002A-73AA-0EC0-E647-720E172F9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7CBD9C3-716B-A9CD-4658-4D6CB62EE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8951E3-722C-B757-6B1E-779BA01AB2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60A507AD-A833-7B97-80FA-587AA1DBB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764704"/>
            <a:ext cx="5544616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الثالثة والثلاثون - أفراد - بنى سويف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يومى السبت والأحد من الأسبوعين الأول والثالث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791C80-7FC5-5B91-F1C0-E323C48A973A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839216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محمد عبد الغنى محمد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180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محمود ميزار حسن خليفه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364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أسامه عبد العزيز جمعه حسين أبو طالب 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801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اشرف عويس محمد محمد على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901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فتحى ضاحى عمر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1041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فهمى مصطفى محمد عبد المعطى ابو عيشه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1111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حسين عبد الظاهر سيد محمد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E2F18B5-9B12-A4D4-5A83-CB4EF782E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3EEEB4-00C5-3376-CAB5-76B104351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512C28-E446-8EBC-3D9F-6F758DDDD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DF283C-39BC-80E6-71EE-4CE756DA1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F82D33-13DA-3B4F-9846-66EE29969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C4E7B3-ABDA-0ABC-9940-DDEFAA391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89E5B3-C9F6-3628-235B-9669A9FBB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E507DD-4981-71D1-455D-5B175EEAB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5C2320-9C7C-110C-0CC6-68D3EA8ED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A34E7D-0520-7B21-EC7F-978FB5B9A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8B6142-47D0-94EC-832A-5D683AAD3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04108A-191E-8AF8-CFFB-25DFE4DD0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6EA41F-52B8-CB99-44AA-D23E8DE60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3FFB12-B369-2CF9-AA06-0BDFDF6FD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0EB868-9F52-D96B-9CA0-85E8108D7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855BCD2-C772-9DB3-28A0-7AECB31E9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852091A-EB36-16B7-AD6A-F7791113F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2135DE9-F0D0-0877-9C1A-BE54B058D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10EAA9C-69C9-81BD-3F2C-EAE836C74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717E3E-83C6-BF51-0F1A-6C25CB821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9A23181-C720-3ADE-F253-8AFD4A7DB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8A1D96-B403-681A-59DD-6C37A4BB0A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5B71075B-C540-BEEE-A0E8-B84F06E52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8" y="764704"/>
            <a:ext cx="5832647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الرابعة والثلاثون - ضرائب - بنى سويف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يومى الأربعاء و الخميس من الأسبوعين الأول و الثالث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47F7C2C-20ED-11EC-C33D-5FA366FCDA04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129412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محمد رشاد عمران مكاوى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184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صلاح عبد الباقى حسن خالد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633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تامر طه بدوى محمد على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939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عادل أحمد عبد الوهاب حسين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1014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سامح أحمد رأفت دسوقى خالد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1015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A8CDDA8-DD10-AAE1-03D7-112EAF61E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062A01-4D58-BB3A-811E-8F9B1F851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3FF25D-D5D3-D054-A23E-F2E37E872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FDDAC5-52B9-69E2-7167-DFE7D6CAF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96FBF8-4F2A-993C-5395-137ABBE24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1046A3-4133-6273-B2FA-2F9795C1C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D17928B-00F6-FD4E-473C-DE691CB73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1DCD89-995A-76BF-6477-C8F89198E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3650B1-F3FA-10F9-F35C-89B0906C9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281346-8E0A-8CF7-77D7-1321F7BE2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56D046-404D-AEAD-CB60-358400B73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5F0BC9-974C-2F31-98AC-5BFBAD6D7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B718B3-63B9-2D6E-9848-193B271C2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3E04EE-4708-D245-255A-534F6BF9D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252BA1B-35FD-6644-B755-3BA66FB0D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58BDE6F-00C5-71E7-6760-1B6040C29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EE32600-6900-D7D3-88A1-2CA56B06D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3F61C0C-8E25-8770-FDD0-1F4B4773E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B203884-ED2B-E263-CB65-13BEDAFA0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677E26-9ADA-4F96-E535-CC0BE3346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DEFDC90-F21C-B5B0-CB36-461352BF9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369DDC-C0AD-D3AC-DBB6-71C211FFAD5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E16F892E-DE98-2EA2-7540-3AA631F83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764704"/>
            <a:ext cx="5472608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الخامسة والثلاثون - موظفين - بنى سويف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يومى السبت والأحد من الأسبوعين الثانى والرابع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AA80E0-AB17-2CEF-C4EA-042832430AA5}"/>
              </a:ext>
            </a:extLst>
          </p:cNvPr>
          <p:cNvGraphicFramePr>
            <a:graphicFrameLocks noGrp="1"/>
          </p:cNvGraphicFramePr>
          <p:nvPr/>
        </p:nvGraphicFramePr>
        <p:xfrm>
          <a:off x="957753" y="1988764"/>
          <a:ext cx="7286655" cy="4416552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66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7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3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3468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 ناجح احمد عبد الوهاب حسين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179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468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على إبراهيم صايم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653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468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محمود عبد الجابر صالح يوسف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832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468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ايمن محمود محمد قناوى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834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468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محمود أحمد نادر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839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468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صلاح محمد محمد مطر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852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468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محمد صميده عبد الصمد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1018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468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روبى عيد معبد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1040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468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أحمد إسماعيل أبو رحاب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1044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468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محمود نبيل عبد الله حسين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1168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468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حسن عاشور محمد على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3468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12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حسام الدين رتيب شحاته طنطاوى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154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3468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13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نادى محمد صالح عبد الله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18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18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187</a:t>
                      </a:r>
                      <a:endParaRPr kumimoji="0" lang="en-US" sz="18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0F80F33-13ED-0230-E9FA-C7BF84156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80DFE2-C086-A82F-717C-F43636D4F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89AA99-26C9-3FBC-A306-85CF00FDA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1BF9B7-3A75-4A74-4B45-27C356AAC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BACC10-E733-82C1-2B1D-36235DCF7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BAE901-7C90-CE13-5164-CAB2B1B11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11D7E9-9842-88A2-B5A7-295BA1F95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2962E9-7648-8621-6BEA-6F76AEB88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935B1F-E867-E2B6-F47B-37DD1A7E7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25E67F-51AB-32AF-3D4C-7B5277BDA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5D14058-20B1-6F56-E886-9BC1B4644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2B8CA4-0ACB-05BC-A117-8482D8D35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41013A-79FB-C394-2542-20BDBC8F4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43C1E81-3818-6540-643D-7182C170A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7BE1270-34AD-6581-741C-FE4CDE69B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6A5A52-D104-26CD-E91D-D51DFE7F7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9C12F5-BE91-F7BA-14C6-9A9D7FB67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4F501A-76CB-BF62-AC62-532F4C1D1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E7D15DB-8551-73B5-3C6A-EA0784F2C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7D705D0-A03C-A862-DF19-9E5C45F5D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8BF0467-65CB-8C60-8036-F3AE7DE53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41246C-F571-2DA8-8315-F842EB6E25C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EA30B34C-B349-A653-47E0-6D2C19084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3857" y="764704"/>
            <a:ext cx="5889425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السادسة والثلاثون - طعون استئنافية - بنى سويف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يومى الأربعاء والخميس من الأسبوعين الثانى والرابع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B3035D1-C60E-911F-1C86-6C8B440B8C3A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129412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سعيد مصطفى عبد الغنى مصطفى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166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سمير حسن ابو الليل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536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حمدى أحمد سيد حسن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774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ابراهيم تيسير محمد مخلوف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828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عبد المجيد احمد حسن المقنن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1107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26EFF42-3CFD-0E40-05C1-5342E5BB9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888677-2528-2B3A-80CA-254AE1F36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33468-2197-1CDE-4EBA-7BE0A6E0F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D29BE2-27F4-7E9E-D603-1EC96E166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A5C806-F271-6A03-90F8-4F3079621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F85D4D-BB88-58E3-546F-947F65EE6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3FCF2F-A88A-F44D-26D1-546B1F127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CE5071-CE25-B893-DAC3-ADE3DF3BC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51D28D-203E-8F75-BCDF-0008488CF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AE4522-67C1-C0B8-5DE1-D2C2DF24E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C6279A-045B-3CC9-49B5-24C15D396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43BDD3-1F0A-1391-7DCF-5B68324C6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2467B2-F56E-4D20-BADB-028678BE5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4A7B49-B5EA-81E3-4DD3-B2FA1EB2F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3402B5-AF24-C680-F1A5-7682EB31E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3F42E9A-6EA3-9B5A-FD86-DB4A4027F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3AC8B0D-C597-E9A9-F622-C1FFD7535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D2DE9B-7323-231C-430A-E9862E3E1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D75E562-1C3B-BAA6-700E-D074B3D8E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71E9941-79E8-3D6A-9163-5FFBA61EE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B5BAB12-07B7-D872-1E69-121CF9050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F08622-A7AF-E42A-888B-0789D0FCCF0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54FE4C14-3769-B11D-7A3C-1E21FE245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809" y="764704"/>
            <a:ext cx="3748783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السابعة والثلاثون - أفراد – الفيوم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الأربعاء أسبوعياً 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2146E5-DFF4-A7DC-D088-F044ADDDC684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484314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تهامى محمود احمد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295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فيصل محمد محمود الدهشورى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573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تامر عرفه عبده إبراهيم أحمد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600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مصطفى محمد حسن عبد الوهاب خليفه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604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حلمى سعد مصطفى ابو السيد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1054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احمد عبد التواب محمود موسى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1198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D9463F2-E6B2-065A-6152-FB354FFE3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7F40E0-32F3-AFE9-09DA-6C402102B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BFDB1D-74FB-1AA5-D3AE-F7D92B012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9577AB-B622-878E-8531-41EC29218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A6473D-C0F4-C3A6-BB0E-82F31BA0C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D0851D-0756-B3D1-D8F7-C5851CB19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E8C16E-F71D-E2DB-28F4-800A63200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B5E361-D291-D95C-82E1-BCCB943FA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DFC29F-B6B0-928A-7296-38C1CF8FB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7879FA-5322-3E86-969F-CED2EF17F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409D0F-9AE3-2067-01D5-C180BABB5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004585-A153-4262-E67A-D9B57574C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58DD74-8BB2-D6E3-07E9-2047F04A6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6B10AE-FBD0-51A8-36F0-F662524F3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524CA34-5419-69BE-BD5F-6550920BF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266F81B-8686-1AAE-881F-4F8A4666F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B43EE1-07A8-7C98-C1B7-010176792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7F9299-FA75-C472-7FCD-8B8E6D374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35D408C-7868-7311-9E37-27762D614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4A758F1-9699-842D-9B78-0CC09D248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5B34DA0-630D-1BE4-8994-0C543B16F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83213B-FA60-E61D-4D81-F4BA4DBFD0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6C0768-C3AF-D475-DACB-1DA8CBD98080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1978488"/>
          <a:ext cx="7139917" cy="4258824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العربى احمد حسن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محمد جابر محمد عبد العليم احمد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350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فتحى محمد السيد هلال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374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رأفت محمد عبد الحميد على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414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عبد الحميد محمد نوير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531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ضاحى عمر ضاحى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550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نوح محمد حسين ابو حسين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562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جلال زكى عبد الله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692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مصطفى محمد ابو اليزيد بسيونى الحلفاوى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778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محمود صبحى على السيد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976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مختار محمد عبد الوهاب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1226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54D03C7-5633-4F99-BA8C-940ED1C1F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F51890-CF46-DFB1-FE8C-2583FF6C3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2A142A-2B54-97E0-FDE2-C8107A488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1472AB-92FC-D55C-900D-D5036923E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9F90AF-E7CB-9299-FED2-E5A5010BD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8D42CC-CE80-6CBC-746D-2ECCF14D3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20F6F9-ECBE-3335-52CC-2266D9151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ED087C-E5A9-A41A-60B9-F07D96061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506CFA-9473-AB9E-E759-4958AC8C4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44B9F1-B92E-833D-5FD7-199850EFC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7AEFD4-B7DB-CB3A-AB7B-1DF4B53C6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18D50F4-8D5C-FFF2-FC1B-BE292D0E2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0AE279-1D9D-0989-B6EB-A5C0053B4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E20C30E-4EAF-303A-2609-FA26B633E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D837CFE-B005-2EBD-5CEE-5C7B97601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6DF2627-4BBC-D303-63A9-6A680A89D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6C4D776-4201-3C26-C164-5E94B9CBC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0337228-8FFC-79D9-7ED2-BC0BC71CC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05E14F0-9F23-7A76-18CE-9FB5D5304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BD621D4-14DD-2A0F-7E08-092EEDCBE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7BD92C7-3BAC-46F1-83D9-F95B702B9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AutoShape 180">
            <a:extLst>
              <a:ext uri="{FF2B5EF4-FFF2-40B4-BE49-F238E27FC236}">
                <a16:creationId xmlns:a16="http://schemas.microsoft.com/office/drawing/2014/main" id="{043257DA-43F5-F666-E01D-026013824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953" y="620688"/>
            <a:ext cx="3542241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الثانية – نقابات وجمعيات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الأحد أسبوعياً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 </a:t>
            </a: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BF8CAB-5416-5716-695F-ED50041BCE6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A1BFDA28-F6E6-1668-3DFB-0B0E82DAF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9961" y="764704"/>
            <a:ext cx="3830273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الثامنة و الثلاثون - ضرائب – الفيوم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الخميس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F1AC250-C6BB-0541-A098-658CECF05532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129412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على حسن طلب صالح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بدر الدين عبد السميع سلامة بصيله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479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حاتم صلاح حامد سلامه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596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وليد نبيل محمد عبد الفتاح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905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حمدى عبد الرحمن عبد العال عبد الرحمن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233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A372387-36B5-F421-88CF-D2E470310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DA7457-4DDF-2983-7481-4DD87681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EBDAC2-1A5B-C67F-9729-7906EF74D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762D60-098C-C17B-6C27-EFF515988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CE9DC6-7694-B16F-52BF-C8C07AFED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7AF993-AB9F-4DBB-93D7-EA2300A49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533D7E-C3F5-BCD0-7C95-0A21CFC7B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74BF50-6010-62B6-AF41-CBD2DD0CB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BD7BFB-0212-F65B-E768-4038BAAC0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6C64DA-3F68-11D6-85C6-25B784447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7563D5-BE01-3C91-5068-13C0B1EE1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1689D9-BE04-0CC3-DF16-CE26CBDBF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CB7F6B2-14DE-08FC-502B-3A5E3EF81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9F82EB0-E1B3-AC52-A0BF-72F173361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E8864C-92AC-EBE9-AFE6-FA5324D54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CFFC149-77E5-84D1-F90E-33CD49145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427C1A4-6452-3BC0-5E6B-6D9BB43DE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2EB6C4D-D4ED-864E-7056-65B99DA59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0F674B8-73F6-21C0-97FF-EFD0AE0AA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760A833-E39C-1332-489D-00ECFEC33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36C2A68-C9DF-B8C1-46F9-42CD55080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C616FF-4B85-E569-D78F-5C5ED5E5D3E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5C4B75CE-6146-EDDC-A5C4-CD7762011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953" y="764704"/>
            <a:ext cx="3902281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التاسعة والثلاثون - موظفين –الفيوم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السبت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A112315-45F2-40DD-5502-CB69C45D697B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484314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 صلاح يوسف عبد العليم يوسف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177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هشام محمد محمد البلكى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593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حازم محمد عبد العال سليمان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1021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جوزيف ناجح برتله صليب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1061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محمود احمد على ابو النجا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1072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حازم معروف فتحى عبد الجواد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153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117925EE-394A-0E6F-F4D2-4017B6943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1F4EC6-3832-AFFA-1F3E-BEB2FDE96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1C9496-9E1B-66E5-2D47-15AB67D51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D949FC-EB93-4746-4068-6774EF8E4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5F3578-09A4-7E5D-8A51-7B7E03015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BC2329-7DCA-F64A-7B56-B161D2701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9973D8-4371-1E8E-C92F-638C8F086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06DC8B-448A-E713-B650-AA281BD04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A37379-1F68-DC44-5174-817058260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707331-69D8-03CA-A778-71D1BC917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217C4E-D580-332E-AE28-4A1024196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879C5BB-EA84-F9E1-48DF-54158A532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727E65D-A033-A459-61C5-D8C54F8A9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C06B4BD-9D5C-085E-446F-50EA9C71B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A2F9478-15C1-D876-4C83-25CC6740C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5E3C011-1380-6FB1-5756-AEAE768CD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E860C28-7C50-ED58-4FEF-FD10D888F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E837A74-711D-E3C4-8F6B-DEBA1552E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C1995CC-E93C-0459-CEC7-9D2307D0E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3BFB6F-2C86-8F3B-3CFC-474AE1553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63AD80D-9AC3-0D1A-2596-0E111C827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797741-49E3-8BCF-E31B-2EB578AAC62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9F7ABF64-C3F5-472C-08F4-191C51550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764704"/>
            <a:ext cx="4032448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الأربعون - طعون استئنافية – الفيوم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الثلاثاء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29F5985-C95A-1227-884A-30973D86B4FD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839216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على محمد عبد الجواد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243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سامح محمد عثمان دسوقى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713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حجاج على محمد أحمد عزوز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914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ممدوح صلاح محمد عبد الجواد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942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حنفى الصاوى عطا تركى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1082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تامر محمد عبد السلام سيد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1177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درويش درويش مصطفى الخفيف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1214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E05BEF8-905F-946F-C862-B75BF1313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09D2A3-A501-B16A-C979-BEEDA92D8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D6C0B9-BAA1-21B0-88BA-1CC2C393B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64BDA7-7C4B-4641-61FD-CC302EDCC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AC59D2-75E5-801F-DA6E-9F3F1A1E7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D529F6-1D79-F450-4A91-9888BDF98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00F32B-BFBB-4358-BABC-F48A1A944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8FECAA-2B2F-85B1-9A99-B38829E13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0A6CF4-454F-47BB-DDBB-362586E26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401B94-A56B-E753-C34F-EFDBB0F3F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9069C9-16FE-A4F0-01D5-12B669BB1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EA69DD-0A38-62CF-1D0B-775E831E3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4F1BE6-D3E9-ACBC-2076-B724463B0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37CF8E-F71E-F751-5011-59942943B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D154B5-C23B-04CC-AD3D-C2ACA6659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D0CD26-FE38-A931-CF1F-C63880E6F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E92AE83-D094-4888-6DC8-EDE7F16A5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60AA6E-4CB7-66E2-0EA1-31586D1D8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BC53564-EC95-0540-D7EE-468F3A217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7F352E6-D490-0D6A-9F83-053B39AE3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304AAD0-249D-D21E-AE09-2726C7A6E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8B995F-D989-E090-9DAB-4A2ABF4779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B8DD96E1-F048-F908-A1D9-D75BD9011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764704"/>
            <a:ext cx="5688632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الحادية والأربعون - أفراد – القليوبية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يومى الأربعاء والخميس من الأسبوعين الثانى والرابع من الشهر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11BE2DC-FBD9-7D36-DD67-0906204AD751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839216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رمضان أحمد ناصف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وليد عبد العزيز على حسن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433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سلامه السيد محمد على القطورى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471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طارق شوقت على أحمد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732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عمرو فتحى إبراهيم حراز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912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محمود محمد المهدى مرسى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1182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مصطفى محمد عبد المقصود عبد المجيد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1189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CDFEF18-7D15-B3C5-3E65-01DAE0114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09C6DE-B3BA-F347-4CFD-21906676B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7BB4A5-DD2F-CB20-4B42-7FFD1FCE7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882C08-744A-7F94-AFF3-8D24A2499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485E4E-1495-7C8B-B703-1A83A0EE4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2BFF60-BB22-3F2A-C33F-ECF336997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BE739E-5C7D-9773-2765-F6BFE1899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54A019-7898-293E-CCAC-2E5F27335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DAAB09-AA69-E482-F7B5-A7A32D1C9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639CC0-D417-921A-E30A-CC8FD5340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BDCE3D-6785-655A-C439-985C0A341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17288A-5944-84C0-49B4-DA60F3EFC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7866CA-0176-778A-9D5A-4088C076C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7B039C-311A-7578-F31E-A0C59CCC3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7588F7-BA33-9A9A-747E-1CA440FC9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68F1551-AF6A-D074-EE47-D93DF22EC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AB8E5B9-BB14-FDE1-AB74-867866C8F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41CF90-2705-3BA7-AEF4-FEDFD7EB0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D4C8D0A-BAF9-6E4E-CF8F-A12F9BA86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99A9655-7122-5ECD-094D-05D554C81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13F98FA-1467-FE47-5F4E-B65B7144F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DC0B9C-3A43-1DC5-2E03-63AB3243A1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8D4CC6B5-E097-382B-CB1B-4E48D0B37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764704"/>
            <a:ext cx="5832648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الثانية والأربعون - عقود وتراخيص – القليوبية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يومى الأربعاء والخميس من الأسبوعين الأول والثالث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A3BCAE8-AB7D-0C98-7532-CC3F558FB49B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129412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محمد حسن على حسن 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247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ايهاب محمود مصطفى رجب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620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قطب مرسى عمر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760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تامر أحمد محمود نوح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814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جاد عبد الرحمن جاد المنزلاوى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1102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29CE3B7-3B8D-98C9-A7EF-EAA80DA79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AC1337-182C-445D-D1D5-9A47AC56F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DAC2C7-4351-6E83-7D74-C3A10C0BD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DBCA7F-ED7A-8E80-77EA-5371FA34F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C96F7E-A542-4600-3D4F-3369BF81E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CC0C6D-D73E-58BC-224B-7C8C8DC16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2914D9-391F-2622-54F2-8BBBF2A2C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E012AD-989A-5EDF-AC66-3668399C1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B3751F-8479-1CB1-A0CB-18AAF02C4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E8BF99-6E23-8A52-6E90-A88A9C660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4A8100-299D-0D88-574B-16484497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8D7E72-9C5D-E91F-0825-9C84B8B91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331409-693D-3753-3F1E-45F2A8F48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79DA687-7C4C-479D-ECBC-ED1944F65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3AD233-1008-E73F-25C3-4B164C930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101A0D2-CFB1-520E-2245-14212BC68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5B6B3C5-7655-FC54-9BA5-A478F7C8F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F8E4B3-3695-12F6-F63C-F64FB19C9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E32EC50-A429-EA1C-B430-830F2BD76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C9B825E-0452-D4F0-F7D6-A86CEA8EF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3D99E7C-2D3F-7D3D-337F-26D06A476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96B7AA-7232-D5B6-1D35-3B6AEC960B9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193FDF8F-04FB-BB19-7361-0752A0C98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766917"/>
            <a:ext cx="3960440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الثالثة والأربعون - ضرائب – القليوبية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الثلاثاء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34AF8A9-9519-F47E-BD68-CDFBB8E1DDB7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839216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سعد مسعود محمد محفوظ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146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إبراهيم السيد السيد محمد المنسى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391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محمود محمد إبراهيم شتات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711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ضياء الدين ابو العلا احمد ابو العلا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1059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عبد المؤمن محمد خير الله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1151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طارق محمد السيد محمد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1208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باسم ماهر منير وهبه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1224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DE247C5-FDE1-DB6F-4E10-99ADF98F7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7BB23B-3488-17BD-9628-80B79D2CC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683364-8ED4-F03F-C080-2F328AC0E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769572-0DB9-0286-402E-3D02ED8B1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4F94A7-A909-2363-ED9B-6D35EBB27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CE8791-B4BB-1673-A17C-3B5588CD3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5CBDF6-2A3B-E274-94F3-21EA2197F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25327D-F7F3-3C29-C3C0-F210E3ED0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D981A6-2929-3418-1278-1CF563518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AE808D-B7DB-6D37-4389-2791DA433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DC6D92F-B9E3-EB18-2346-5B033ABB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0CBBC8-0482-00BD-C83D-9A6BE1787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2318D0-B0BA-3AF3-F72A-9E8F14205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963147A-4C2C-4A43-40A1-81B351769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AD45BF3-E310-2E53-8341-164879CCD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F4A26C9-ECF2-A3A5-A6AD-3E9AAC4E6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C13741-E242-00E4-42D9-14F85B619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8F65D5C-B1A0-C73C-C52D-DBF4A0125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1769772-B7A1-6624-1DA7-67A459775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5074DB-C405-2550-8182-93713FC85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BFDF958-7F3B-5F13-AC14-2FD05856C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F3EC30-BF23-CB53-E305-7E318DBDF69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E4C5D1FE-547B-4142-AC55-556E463B1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777" y="764704"/>
            <a:ext cx="4349559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الرابعة والأربعون - تعيينات – القليوبية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السبت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E70BE51-98FC-DC99-D844-8BB0BF71B83E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839216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عبد الله عماره عبد الله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141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محمد دبركى الشامى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419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حسين طلعت محمد عامر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687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صبحى محمد عبده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777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اسلام عبد النبى زكى العنانى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824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ماجد عز الدين احمد اسماعيل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1113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بهاء رمضان محمد قابيل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1134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EF7C5BF-6234-D080-DAB4-66CA24FEF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A9A576-FE2D-86DE-E81D-ECBC07BEC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B8A956-5AB8-5549-8029-D18C2FF81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5DB846-3C7E-9229-F875-DC70697EA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7BFC5A-4CCF-8B13-C5B7-604339245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677380-C665-2586-A04C-73AA335DB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C9539B-A4C0-EECC-0275-816A59A04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012DF2-B75B-CAA2-C24A-CDC9747D7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5F8C30-4F81-5374-C6F1-18F7FF4E9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AAA068-4510-452D-DCDF-AD848948E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85CC12-9393-5D41-076A-50EF2749B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49653E-5AB0-CFFA-D4B7-6EC8CC227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B6CDA17-11DE-2D47-1875-EA90AA166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29E371-2CBF-BCE6-CFC1-25C6EA103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B808B59-3177-47F8-C136-A0D6FE6B3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00E32A7-0B19-AC61-7798-F354C7EFA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13640E7-5F41-FBB5-EA25-4E95278D8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88160B8-3C60-A653-3D63-2DF119C77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7BB3792-924A-8CF0-EC9E-F764589D9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C2C1015-F189-13ED-7326-9633985AF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60983E1-434B-2F92-15A9-0B4383F1E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30041A-1E5A-C27B-2C15-1291971875A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FBA13876-780B-E027-6985-D535640FD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620688"/>
            <a:ext cx="4176464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الخامسة والأربعون - تسويات – القليوبية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السبت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74098D0-EDDF-5D94-7D5E-6A85EB542A8A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1916832"/>
          <a:ext cx="7139917" cy="4613726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محمد مجاهد راشد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وليد عطيه محمود إبراهيم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348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عاطف حماد ماهر بكر المنشاوى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407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وائل عزت أحمد مناع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503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زكى الدين حسين زكى حسن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515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المنصور عبد الرحمن محمود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693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عمرو أسامه المليجى أحمد 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704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عمر حامد إبراهيم بلال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753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اسر منير السيد محيسن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897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إبراهيم محمد إبراهيم غنيم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933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خالد صالح محمد طه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975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ضياء الدين حسونه توفيق حسونه 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669BA93-6C00-6049-F207-149AA480A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E0D178-83EA-411A-5729-FB4C4003E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D7452C-2EC6-EEB5-2B58-0E7E36469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DA6C74-161C-D9E5-E14F-EF9A6E349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64E317-1D70-52A9-083F-FDEE71FBE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07885E-913E-0C40-04BE-C306E1893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D51543-0F30-BEBD-E9AA-35A56E30B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A045B3-5CED-ADEF-4235-BE09BC7B6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B40866-B9FC-1587-1E2D-46500A8BF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E9E582-23AE-D352-7542-6328D0A20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04E7F2-F868-497C-A9FC-FB3049ECF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124363-E22A-D55F-FC94-34ADA7244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6344FC7-650B-D7D6-DAEB-4E8DBCA3B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24359F1-DB08-B2DA-200D-B90F0C4E6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BA31093-CC34-B294-2EBE-F293D54BF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67E9CB-5011-7AFC-1245-2AD30F4E7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FCDF760-6CEB-80B3-7AD4-BFFE427F7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90DB01B-3C05-C0AC-B3CD-FFAFF6566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A7B6560-7424-B0FF-77A6-BABF80351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E423434-20A0-2BC5-7C13-D8928C1C5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4FEC86E-1A7A-5DB8-8033-DE4883D42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FA1241-8ED1-84C1-1334-02A3B9172B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0109BEB0-8EE2-70D0-05FC-690F5710F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450" y="764704"/>
            <a:ext cx="3820791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السادسة والأربعون - أفراد – المنوفية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السبت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6D129D3-8C91-49DC-1710-426B422E1A17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3194118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هانى عبد الخالق محمد متولى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229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سليمان سمير عبد الحكيم رضوان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851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إبراهيم محمود السقا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1180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محمود السيد أبو العزم إبراهيم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أشرف سعيد عبد العظيم الشال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139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عبد المنعم عبد الوهاب محمد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142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حلمى عبد ا لغفار سلامه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172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هانى محمد محمد أبو حليمه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226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4FD644F-4C30-2DF7-4A36-8A2062B59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88111A-4084-566F-FE1D-07D8C7876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47DAA4-9ABF-1DE0-214A-3F175AE08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90958A-CFD5-ABEE-AF04-F3E0571B9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E72E1D-BDF2-2B57-1BA8-4B7BD0C07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0E9E62-85D0-AB97-C2AF-68391D855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38317F-2E67-8189-D0C6-6C65BF087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52A02B-8E8C-BEFA-BE23-29816BEBD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C1E2A6-F89A-5834-9580-1AB08D570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8DC4AA-E9C9-3929-42D7-4DC9304FB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8E1ECD-D3A6-07CD-6A2C-78BC29A46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80356D-61DA-B39E-3C87-CC3C859DC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6BE350-B361-A821-6185-5C0729B3B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8A0D800-9735-EDC6-8D66-777526444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9EC33E-0EBB-98E2-68AE-41B843F66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97E226-5312-9B2C-1466-3384BB21E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729FE26-F992-99B2-B848-784E70789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D392D3-189E-CBED-B14D-5D1C36261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1F3747C-8BDE-BDB2-F990-39B7E64EE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A40D003-A38B-491E-90F9-1B6C3EBB0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8A91800-D85E-C792-65A7-4502E27EC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F6B304-5666-433C-558E-BDC608DE4C7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4628D4D0-106B-FA2F-FC14-917867C05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768" y="764704"/>
            <a:ext cx="4536504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السابعة والأربعون - عقود وتراخيص – المنوفية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السبت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312EF91-11E6-2DA4-9C4D-01A5C7BFAD19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484314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عبد الغنى احمد عبد الغنى قنصوه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286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عبد الرحيم محمد على جبريل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1093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موسى محمود عبد المحفوظ زلط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1128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وحيد حسانين محرم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1161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نادر أحمد الصادق محمد حسين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سيد عبد الله سلطان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6910C95-94E0-E939-B282-A91FC91BE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844965-6F4D-5FAB-08E7-6B81010FA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6F2EB4-3B6D-C988-B906-75E2D4B08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AB3968-B2AD-DB05-0FA4-6A213D21B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0CBC96-1723-D37F-0326-3F453F8A5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86D445-CB74-D02F-1269-D2D11C5AD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441B86-5CC8-DD90-5860-C087B1C86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716F4A-9A64-844D-52F2-78CE7B5B8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90A127-9881-5BC3-9876-6A1439340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A9789F-C69B-206D-605A-65EF3F1E1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FE10D9-3A64-4211-2BED-3AFBC0880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9B75B5-B54C-8B4D-B78A-409312736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9E9D7B-1C48-8E66-0FBC-D37DA84E8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6F7974-AB45-EEA9-6AFF-7A0E1550D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62F978-990C-5CA8-E783-B0BE0C9C5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5A9B4DC-68E6-DC69-327E-80E199F23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AEF2A6-4913-D3B5-7551-6CD9CEF74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F6B6D86-0EC2-8232-8892-A5AF1955C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3F802CB-AA19-DF9C-376B-EA6D2DE54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88619E3-58A1-FCA2-4BBC-D2C46FF55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DBC3B2E-E44F-CBD3-C6D8-9A84667CE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721FA31-2A61-30E6-446F-ECC0D3B5332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519F647A-8AC6-737A-62B6-0F6AFEE7C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450" y="764704"/>
            <a:ext cx="3532759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الثالثة - مجتمعات عمرانية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الثلاثاء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 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Calibri"/>
              <a:ea typeface="Calibri"/>
              <a:cs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ED64ECC-0195-0C30-CAEA-62564794AC96}"/>
              </a:ext>
            </a:extLst>
          </p:cNvPr>
          <p:cNvGraphicFramePr>
            <a:graphicFrameLocks noGrp="1"/>
          </p:cNvGraphicFramePr>
          <p:nvPr/>
        </p:nvGraphicFramePr>
        <p:xfrm>
          <a:off x="1007604" y="2276868"/>
          <a:ext cx="7126115" cy="3744420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7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7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2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b="0" kern="1200" spc="-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م</a:t>
                      </a:r>
                      <a:endParaRPr kumimoji="0" lang="en-US" sz="2000" b="0" kern="1200" spc="-3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b="0" kern="1200" spc="-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السيد الأستاذ المستشار</a:t>
                      </a:r>
                      <a:endParaRPr kumimoji="0" lang="en-US" sz="2000" b="0" kern="1200" spc="-3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b="0" kern="1200" spc="-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الدرجة</a:t>
                      </a:r>
                      <a:endParaRPr kumimoji="0" lang="en-US" sz="2000" b="0" kern="1200" spc="-3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b="0" kern="1200" spc="-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الأقدمية</a:t>
                      </a:r>
                      <a:endParaRPr kumimoji="0" lang="en-US" sz="2000" b="0" kern="1200" spc="-3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b="0" kern="1200" spc="-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1</a:t>
                      </a:r>
                      <a:endParaRPr kumimoji="0" lang="en-US" sz="2000" b="0" kern="1200" spc="-3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حمدى حسن محمد الحلفاوى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78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ar-EG" sz="2000" b="0" kern="1200" spc="-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2</a:t>
                      </a:r>
                      <a:endParaRPr kumimoji="0" lang="en-US" sz="2000" b="0" kern="1200" spc="-3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السيد سامى السيد العوانى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416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ar-EG" sz="2000" b="0" kern="1200" spc="-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3</a:t>
                      </a:r>
                      <a:endParaRPr kumimoji="0" lang="en-US" sz="2000" b="0" kern="1200" spc="-3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سامح صلاح على شلبى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606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ar-EG" sz="2000" b="0" kern="1200" spc="-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4</a:t>
                      </a:r>
                      <a:endParaRPr kumimoji="0" lang="en-US" sz="2000" b="0" kern="1200" spc="-3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سيد عنتر مرسى محمد المنشاوى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667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ar-EG" sz="2000" b="0" kern="1200" spc="-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5</a:t>
                      </a:r>
                      <a:endParaRPr kumimoji="0" lang="en-US" sz="2000" b="0" kern="1200" spc="-3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رأفت محمد صالح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679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ar-EG" sz="2000" b="0" kern="1200" spc="-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6</a:t>
                      </a:r>
                      <a:endParaRPr kumimoji="0" lang="en-US" sz="2000" b="0" kern="1200" spc="-3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عبد الجليل عطيه عبد الهادى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684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ar-EG" sz="2000" b="0" kern="1200" spc="-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7</a:t>
                      </a:r>
                      <a:endParaRPr kumimoji="0" lang="en-US" sz="2000" b="0" kern="1200" spc="-3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وليد عبد المنعم امين محمد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703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ar-EG" sz="2000" b="0" kern="1200" spc="-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8</a:t>
                      </a:r>
                      <a:endParaRPr kumimoji="0" lang="en-US" sz="2000" b="0" kern="1200" spc="-3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طارق حسن طنطاوى طنطاوى شلبى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841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ar-EG" sz="2000" b="0" kern="1200" spc="-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9</a:t>
                      </a:r>
                      <a:endParaRPr kumimoji="0" lang="en-US" sz="2000" b="0" kern="1200" spc="-3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على عبد الرحيم طه السيد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1023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33CBFAB-5369-4F5C-40F5-F8FD0A00E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A652DC-4208-B007-493F-12C45CD44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A164BC-0FA2-EBF7-3CF1-87C63BD47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4AA8DC-9B23-CFEB-232E-F5987B872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D98D8D-4B5A-5B27-A94C-30193A8C0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BB701D-2BD7-385F-9190-99152E4DE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413345-9490-CC0C-E7BB-CFC0A4BF4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01F63A-8356-1CB7-D478-9E6999B4E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A3411D-B418-B6D8-8E7C-FE9AF88E2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78ED5C-805E-49BC-C81B-1D031E37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2C4AD6A-ED50-9B00-919E-B44C83EBB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8825EE-814B-127E-BB88-C5A0D7D5D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BBF2F3-B00D-ECEE-1AE0-4A00A20C1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5C946E-68F8-E950-DAA4-AFC712367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B16E2E-EFBB-2827-5DF5-0DF7C01D9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EFE766-D354-9B69-93CB-220AD7348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B34C2D6-13BB-CDF9-FCA1-ED2522430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C37532-D1FE-8D31-0D48-3158B97C8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A81CE08-C253-1D8A-A633-72AF59C9B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07896AD-9976-7BD6-4EE2-3FF6A873A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D2606CE-3B19-11E6-802B-0AF5AD383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F5C2A3-17B8-E2E5-4567-08529D1E3D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3B419923-39D7-C1BE-2626-BB2AB9879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809" y="764704"/>
            <a:ext cx="4007735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الثامنة والأربعون - ضرائب – المنوفية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الاثنين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6E02B90-9B75-58CD-EFB2-DE646FC426CC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484314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شاكر انور عبد الغنى مصرى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285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وائل كمال ابراهيم محمد يونس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375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اسلام عبد البديع محمد ابراهيم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1090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محمد قرنى محمد سالم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1203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سعيد عبد الحميد الطنانى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1207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محمود أحمد عبد العزيز إبراهيم أبو العزم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7DE20CF-3E89-F3E8-8660-79F6A6C8E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B64940-F471-004C-928A-1EDAAEA3E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C550F3-8209-5966-8DE7-8DD9DABB3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1E3C3B-B423-29A2-5E64-985B4DE70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A1B829-6746-759C-AC56-B28FB4601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490B8E-2D70-94CB-AF7E-81C633FB7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38416D-7E71-A796-5880-4302A7BCB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75AEBE-ED67-D0EC-9CFF-4D60BCCE9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E419BA-AE30-FF33-B1B6-B39A1C62F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46140C-E6D0-AA18-CBA7-70262D426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2897EB-1D26-CA73-71F4-9BADC35A2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324BAD-EC1F-32DD-DED1-BEE9371F6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AE5C856-EB39-5816-A95F-BCFDF1E00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ADFFEFB-693A-29DC-7D35-9D72B38B4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682281-4201-561E-E56D-EAED110DB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4EB4656-D924-FA25-F974-01F8B9A06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EEED47-BA18-4297-BF03-862EA2BF8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A18DC5B-D24A-D6A9-275C-90E5604A8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A1A1914-FBB9-A049-4F16-8B6A878E4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CDDE228-026C-83A8-DB6D-BAF43A002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AB43BED-8D43-EBFE-92A0-09B39D252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F7300B-FB7C-04BA-A1D2-84AC634C55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3D1CAB8D-EDE2-4708-A986-16AA86073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825" y="764704"/>
            <a:ext cx="5069639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التاسعة والاربعون - تعيينات ونقل وندب – المنوفية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الأحد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B84E0D2-1B39-C80E-C8E2-19F70BBF7B7B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484314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سعيد محمد عطيه بسيونى أبو الخير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155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يحيى مصطفى محجوب محمد الحوفى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373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حازم على عطيه محمد سعد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789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هانى سعيد محمد بهجات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949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اسامه السيد قطب قنديل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974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نبيل صلاح بيومى محمد السماك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1091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190177F3-F96E-7EE7-CC28-C598A2EC4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F7FED7-340C-A650-C9BC-759965938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220332-F769-9AFD-73CB-0620206D7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758D6B-6494-CC36-E93E-F06B64CDF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2ACA5B-B9D1-631F-AD49-AD60D8AFA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12E655-D130-82B2-C194-4C345F747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1B86B5-00DA-8B8B-6539-A3DB6BEC2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770D6D-ACB4-487B-38F7-8BBA8D747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D18E49-260E-1DC4-3CDE-9123C7D36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FE0DD6-7A15-F4EB-D454-E0517673A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DB89A5-1ADD-0576-669A-D4C1C3649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9D074B9-77D0-920C-9EB2-593288D91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77240B-D198-071D-F685-A3F7CAA53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BA2D9F-B3B1-86D2-5D70-B6F4D0713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9145F1-C783-7BE2-7BC1-AFEE54E17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D742044-FC48-8D66-29E2-2114084AC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D9D86F-ABF7-9C96-D85F-34A2765BE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85A65D0-71D5-75D2-E554-CE53F9F6B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3BAE80-B498-C1D1-2CC8-BC71AF556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FD60541-ECEF-CD91-A4EE-A7A16D7B9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B652787-B1AD-FFCA-6830-CC706A990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343D35-2A22-0F72-0672-A798194AE5F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2BEE2C5C-3651-148C-6CAD-68E4457B3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620688"/>
            <a:ext cx="3993885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الخمسون - تسويات وبدلات – المنوفية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الأربعاء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A830D41-C1F9-4C84-243E-1CE053E0024E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1772816"/>
          <a:ext cx="7139917" cy="4613726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عوض محمد العباسى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267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مراد فؤاد محمد بيومى المليجى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695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اشرف عبد المنعم ابراهيم عبد الدائم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763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شحته جاب الله بندارى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981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ماجد نشأت عثمان الهلالى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989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عيسى أبو المجد سيد أحمد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1138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جعفر محمد قاسم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1188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عمرو إبراهيم الدسوقى محمد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حسن صالح محمد حسن عامر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تامر جميل عبد الله أحمد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أدهم محمد مصطفى درويش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171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محمد عوض الله سيد سعيد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203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95A1FCD-1016-9D1F-7762-0070AFB47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211A9B-40CC-FA98-D1D6-3D2CB08E5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E967DB-D342-DD36-1DA7-878A1AF54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152FE6-D298-4378-3B57-81F8A7E2C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112FB9-8E85-9E29-0808-0A23CD91E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D89CA3-4AD1-BCDA-E83D-558EF91E9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16A2DC8-AF35-7791-F2C5-84B643948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035125-3525-C9B5-CE64-D22C82F02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585A90-EA74-4F93-07EB-6A702453F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C516B9-721B-6F20-BA2D-32925B0C8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DA2140-46AE-20B6-C8F9-D8D33337F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3211F1-A3B4-4BFA-FACD-C63DF307C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F5B1848-14E2-FD9B-22FC-3BE0AB671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03FEC9E-63C7-3555-BFB8-C98A62E29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D68F07B-96CF-17AA-99CA-CF0957218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A200A9D-4E58-E2EC-CF87-1C568DBCE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247421-EE67-FAFD-AE7D-D56B957DD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5D8215D-CCF1-AB18-54CC-74AA08703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7F97FDD-DE64-8BBD-42F3-4A35A16E5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018B8F7-D0AC-F5BE-7FEC-C7A9BD42C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8F252B-F544-63A4-428B-F59C39FB7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007DEC-A60B-5923-3ED4-F9E4FFCC336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1C3E38D8-3832-6CE5-10FF-4EBB82870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833" y="764704"/>
            <a:ext cx="4723449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الحادية والخمسون - طعون استئنافية – المنوفية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الخميس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97E38C2-D650-495B-5381-106D934D5784}"/>
              </a:ext>
            </a:extLst>
          </p:cNvPr>
          <p:cNvGraphicFramePr>
            <a:graphicFrameLocks noGrp="1"/>
          </p:cNvGraphicFramePr>
          <p:nvPr/>
        </p:nvGraphicFramePr>
        <p:xfrm>
          <a:off x="897700" y="2276872"/>
          <a:ext cx="7236019" cy="3194118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1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حمدى إبراهيم عويس رحومه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145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علي خميس سلطان فرج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377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محمود عيسى ابوالمجد سيد احمد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459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عمر أحمد الطاهر خلف الله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917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عمرو على على محمود عتمان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958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فوزى محمد محمد يوسف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1029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ابراهيم احمد ابو العلا حسن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1094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حجاج كامل حجاج عمار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4B86889-4511-95E3-C099-9564DF464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FB3A0F-4787-3624-AC59-8C3BBFC9E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F5D09-76F8-D558-1940-6174AB224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3F0DFE-F615-31E1-D003-6C6BE36A4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F3254D-2BD3-8887-095E-14A4E083D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4F978F-AEED-35D2-7E6F-22CCF4055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BDF3EC-8173-9A6F-38FD-CA2554EDF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1DF8E5-2736-EA42-90EA-F286DBE5A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1FDC3F-630C-B300-AACB-CCC336820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8FC14FD-A1DB-978B-132B-922FD92E9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2B00CD-BAB5-7C0B-F002-6CF164F7C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9189FF-01A1-58E7-1AD6-A5C2713AD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C2CAEF-5277-7E3F-3E7E-38A29EC8F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D6474A9-F0C7-638E-F34F-AE46CE100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DB58622-8BCD-1D1C-6D0E-0C0298B0F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860133-F6EA-4A9B-1EAE-8EEC502BB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4F2FC99-F415-D0F9-CC73-8191E6A67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A2F82B1-1744-1344-1B44-1594A9526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CA837EC-FB6F-7B32-19C9-E5AF48085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ED64AB6-6513-363F-FFAB-946B4EE34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DB97FAB-C310-BC99-DC4F-989EB4E90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1742CA-7C14-9872-DDFA-BD5189642AC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C41F0119-4257-F3FC-D999-52E851C35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832" y="764704"/>
            <a:ext cx="4651441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الثانية والخمسون - أفراد – الإسكندرية ومطروح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الأحد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72219B9-F7E6-3AFF-12C8-FE00DE828BFE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484314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محمود حسن خالد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189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سامى عبد الفتاح اسماعيل غازى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400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شريف صلاح محمد عفيفى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685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تامر عبد الوهاب حسن عبد الرحمن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771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موسى أحمد النحراوى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825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سامى أمين محمد الخولى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936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B143E4A-30BE-9BE5-ECC0-2374AF4E2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746330-52F5-DB08-C2DF-6D1A87EDF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B27D48-7EC6-8C10-EC34-FDEB6DF3E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C05B6A-A5EB-5459-3CAF-C3721943F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3801D5-D21D-2E00-E2C6-A2D2A6786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9B67E9-365C-2CD9-5FC9-A7A6911A5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4843DE-48A0-0EBB-EDA9-FDBCB6014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EEBE96-A72D-56FF-7498-5C1CB071E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292435-0FAA-D337-65FD-A29C0E342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F22FDC-0DCA-1E42-051E-424150DB7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813743-51A0-E62C-537E-CD6BD47E1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0828161-93C4-1388-FBA7-B49E593B6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878A3F-0699-1501-CFBC-32CDD8D68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20040F9-A732-BB23-1D36-F1F5D69D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47C74D-DC72-8377-6114-DB0E35E2B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8E66497-0D53-95F4-A2A2-185F28732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E4A2972-3FD8-1DB5-7DDD-53DF493C2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44FACB-640B-EDC7-9328-F04151244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D532D46-5B12-A725-A9CF-B857A795C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638FEAC-EAD2-943A-F529-312E45529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5528243-54E2-3F61-1F32-0862BFD8E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99EB73-4CF4-2909-7A6A-4702BD953B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3AF223C8-CC55-6786-8933-AB90677E6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825" y="764705"/>
            <a:ext cx="4723449" cy="144016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الثالثة والخمسون 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عقود وأملاك وأراضى الدولة - الإسكندرية ومطروح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الأثنين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EF78E5-1455-985E-46BB-DFD2369DC217}"/>
              </a:ext>
            </a:extLst>
          </p:cNvPr>
          <p:cNvGraphicFramePr>
            <a:graphicFrameLocks noGrp="1"/>
          </p:cNvGraphicFramePr>
          <p:nvPr/>
        </p:nvGraphicFramePr>
        <p:xfrm>
          <a:off x="1002041" y="2420888"/>
          <a:ext cx="7139917" cy="2129412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معوض محمد عدلان عياد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290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عبد الناصر محمد عبد الهادى عبد المجيد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545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ماهر حسن على حسن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785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منصور عبد الله عبد اللطيف خميس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864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عماد عبد الرؤوف محمد عبد الرؤوف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929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9F6A66F-A7AB-E7B4-8E0F-1A2BDB73B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265600-CFAB-BF5E-C945-253AF6AFA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11415E-8E5B-5889-102D-CC003E578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BE37EE-9ED3-CE7D-9A43-A9938F1D4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693D4E-43E8-D046-6D01-4F54F4806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3DB3B2-BF23-9020-B9B4-3EDA3D887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ABB4D9-0F5D-A013-902D-874B23841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FB8B22-7E96-2CFF-C935-A80C4BE70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257024-9279-B1B7-B478-1B168FFC4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9BFAC9-339A-5F33-863B-92BA9D8CA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F375B3-5575-DD0D-7E50-0BA567549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1E9806-547D-0D3C-088C-46F40D62D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E9F3A21-06F2-63B8-6928-2E0C09505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0D2167-1EBD-270A-5DA4-6BCCB0636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EDB4BCF-2D7E-EC7E-395E-36E2D06FD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2C567FB-8BA3-54D5-EDB2-4F6F45B6E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28D510E-5F6D-8404-1671-1981AA5D4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C836BB-0FC3-F8BB-BE37-14E6392D5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EB87263-F8B1-DBCA-44F9-43B8FA463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0D4C2DF-0BD5-5476-3448-2D6085EBD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38638EB-1BBB-E002-08AB-D917877FF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9F80AB-022F-D89E-1FCB-0A3D5D7BF4A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3ABFA723-AE32-B798-72B7-355045124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7" y="764704"/>
            <a:ext cx="5126417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الرابعة والخمسون - تعليم – الإسكندرية ومطروح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الخميس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B3EED0-D334-ED0B-F204-281F56ADD944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129412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فاروق رجب على محمد 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265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سعد إبراهيم عبد الفتاح مهدى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529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حماد فؤاد حماد أحمد سعد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758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محمود السيد عبيد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793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سمير ممدوح عزاز جويلى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823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EA9952A-5361-2243-B32B-05D1C9053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C901B9-A8FC-8BC4-FBC9-C14571EF7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B39C0A-6805-4F63-541F-36EA563E2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8434C3-A2AB-E90F-0C2C-1A6783CA0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15C802-C310-AB9B-E20A-466B42E59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84C5F5-4DD0-BD19-49FF-E24BEB9A3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C7E266-F4E6-3A18-75F1-CBE65E254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4B4BD1-831B-62BA-7E1D-23FB48F61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FA7F07-0D81-2A8C-3332-69EFEEEE2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F7D82F-CDA9-7ED1-2C49-4806A8DDF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197F08-C0CE-5033-BC6C-BF678D965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3BBF2F-B0B7-8FCD-53BA-B7153818E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B59FF80-9020-FC65-BDE7-BF6E39286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2C0ACC-38E5-E889-9348-C2B4C9292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52C6C7A-1F18-7A67-90A2-5BDCC1762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9D4273D-C0DA-D3BC-CE9B-B8FA1A8CC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7BFBF8A-0FD7-AC8B-33BC-0AF51F106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3D62EF1-63DE-EC1E-24C4-CA098676E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AE8C12B-FE90-FE52-4D1B-40396AB9D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1AE35E-FF73-BF6C-84C2-7F086260A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D2B5CEC-3E88-1AF3-1395-930096F7F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19B63-B655-AD0C-12E9-D92F1C7016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CD97254F-B538-8D6E-B19F-7607ED6BC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764704"/>
            <a:ext cx="5040560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الخامسة والخمسون - تراخيص – الإسكندرية ومطروح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السبت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00B6EF9-4BD3-85FA-F98C-F579D01000F5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129412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جابر خليل خليل إبراهيم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162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أحمد على محمود اللقانى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398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اسلام متولى محمد صفا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455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وليد طه بكر بدر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546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حسن سرى على محمد كامل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769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17DCBE3-3EB4-F840-5157-334EDED1D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DD4FC1-30A3-CEE5-BADE-895802929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24A07B-71B0-B05B-028E-1BB380A83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1D4EB1-3203-CD0A-03CE-89BFD0A07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DDFE7D-6B69-9297-3CED-9AA5A5FE6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1729FC-012B-CD58-378D-94E8055D3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0EB25A-4E07-7DFB-631B-60D7A5268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DE704C-C44C-8F88-591C-3BEC0AE38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9C17545-C8AF-6CF5-DFCF-D7362C2D2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05DE64-84A2-3203-BDE2-22D29AB17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23B8E2-5D59-8AC9-49C8-42D026376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753F1E-7321-237C-CA6C-D8DEA530F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027550A-5C5A-451F-15C6-1B407EB2B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1E48A0-37DD-698F-CCA6-77F099F0C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AB66DD3-28DA-34F5-160B-06315DB33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E449C3-142F-4E99-1EAD-4275F1EB6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54F22CA-2B67-9E66-19A5-8C7C5D0E3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F4490A8-280A-72B6-8973-399EF8ECC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D2F0DA8-0EAA-325E-8AF6-9A585CCFC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9030569-E8D8-9940-5227-24349C0BE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8B59C5F-2079-BEB8-7D56-C4F4F9C50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0D3E56-D2FE-451B-9213-6D864909B1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2DF1356A-31FF-A4C6-6A12-3E6E0CC58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6" y="764704"/>
            <a:ext cx="5184576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السادسة والخمسون - ضرائب (1) الإسكندرية ومطروح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الأثنين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EF65786-EB0D-34AB-43F6-7FD1288DCDB9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484314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عبده فرحات السماحى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169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رياض نجم الدين عبد الرحمن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570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ابراهيم عبد الفتاح عبد العال بكار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696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بشر محمود حرب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707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يسرى عبد الرحمن محمد سليمان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797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شوقى محمد اسماعيل اسماعيل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1133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B39DC22-3722-BB3F-3EA5-FA2FA4965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2173FA-B1C6-DAB4-041A-C0D8D4B57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8D4E17-D0BE-DD88-562E-FFA54096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95543B-5B13-41BB-009B-0CF848703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599D34-F639-3676-D4B1-D4756D7F2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41A1E2-8843-8F1A-4ADB-E48800E88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26AFA1-AB18-28D3-5B85-1188AB855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4ADB1C-38E2-3DDD-B311-B49D9BFF0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5C740A-57EB-00D3-8D4B-DC2F70B09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304901-1D62-0B73-77FB-15484EA4F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E4ED1C-EDB2-81A1-F6BD-143DA58EB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94D453-24A8-A532-71A5-57D4E9F47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CA533AA-563F-9C4A-B9AB-9BEE46804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B03E21-CFE4-78D4-AD3F-E3A429CDC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2DF5308-01F7-2769-A14D-11C84B623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F4B631C-403D-C89B-B319-087FB6FAD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39519A7-4346-E350-AAD2-DAC4DDF44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CD9129E-191B-ADAC-6772-0A63C4576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9A2FAEE-6E71-2FF1-5F12-1AC1E4DA1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BCCC370-6A35-9264-578F-22F14594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9651E27-9DBC-CA88-AAEC-F60A05C16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E0D890-23CD-A147-9A00-16B10AA5C3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AE080FFC-8F93-F930-F8FB-17D84BDF1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9" y="764704"/>
            <a:ext cx="5198424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السابعة والخمسون - ضرائب (2)  الإسكندرية ومطروح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الأربعاء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A89E33-4E8C-C86E-2C00-A0C6B311C3E6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520280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على محمد حسين نيبوه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299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تامر حسنى السيد محمد مصطفى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413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وائل المغاورى عبده محمد شوشه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585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عبد الحافظ المهدى طعيمه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836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سعيد حمزه مكرم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849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868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صلاح الدين أحمد محمد بدر الدين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889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1B7ED1A-F69B-9AD4-EEF3-05E941B14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CC7466-A304-B8A5-CBB7-08CA01587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FF3013-6A6A-04E1-C796-9B196FA35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147DEB-A42B-2871-1948-C5AEFF4CF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0CE53C-BD19-F8D0-E06D-217685074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7B41D3-5BE0-B218-FD66-4E8457FD8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5AB039-0C55-B36E-6BE4-53F1E1F49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2F4567-670A-CF9F-A08D-02D08EE2A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0D9E23-6115-D20B-E379-BDB3345B6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1587BE-A008-556D-2A38-023BD8149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C5AA3D-93C6-742C-D018-6AFA692FD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7CA5CF-04D6-6E66-C78C-765A64A2E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D038C2F-513D-FD75-1C3E-2ECF66AB0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3FD956E-F68D-BEAF-5ED6-1D5DE0426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AF1309-A4BA-164F-B9BF-A2DE6DC1D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BCE99DB-52E4-68B1-5F01-C85DFAF77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FDD5DE-A939-B07B-59EE-EB5766B32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A19A202-0FD1-9730-FE5A-92F76B960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2DB57DB-D449-4DCD-15D8-C80D1F587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3047D32-4CE2-9DEA-44F4-B6FD551E9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6C92258-9D43-A410-FF79-4F543C98C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467F09-4142-5CC6-5B44-712E9EA749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85FE1C21-1E1D-5473-5196-CFA727507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450" y="764704"/>
            <a:ext cx="3316735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الرابعة – تراخيص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الأربعاء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 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4D485FC-53E4-2BE0-B7F9-32A482CA553D}"/>
              </a:ext>
            </a:extLst>
          </p:cNvPr>
          <p:cNvGraphicFramePr>
            <a:graphicFrameLocks noGrp="1"/>
          </p:cNvGraphicFramePr>
          <p:nvPr/>
        </p:nvGraphicFramePr>
        <p:xfrm>
          <a:off x="1007604" y="2420888"/>
          <a:ext cx="7139917" cy="3168354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62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عبد العليم محمد عبد العال ابو الروس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المتولى على المتولى البدراوى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345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تامر عزت حسن شعبان منصور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561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خالد حسن محمد محمد على كرم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717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معوض عبد العزيز محمد خطاب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991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وائل الطاهر حفنى سيد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993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DAA5419-FCE6-FFF0-E783-6ABE262E5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2FEE3A-092A-5474-83E3-BCC438AAA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98DC33-412B-BB18-2440-057F9B851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7AAFE0-0929-6EAC-0CF8-95EE9342F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79EED4-482D-DF22-6E3B-63617ED95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6F702C-AB97-0B58-0438-ECA85CEC2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E8F7B5-5BDF-ED7B-5A93-3BEEEC89D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4BDF57-1851-6BC7-FDB3-C84ECAD23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3F8828-1BB9-76EE-28A3-EE11B7BED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032C13-C1C1-7BDA-4660-946E50D92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755B0B-BD71-74E8-541D-C426CD243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8CB91B-F503-0E14-B354-7AB32AAB3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3740E4-FBCE-13C8-7A18-33DD6F598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50BE9E-601A-8C21-7FD9-DB5CF16E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40BA80-D39C-3ACE-2C38-23C06CFC0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2C30912-5D9F-3B6A-1993-ECACB731C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1206550-3F19-7EDC-A205-3CC024022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61F0BED-C64C-408D-00CA-825E6130D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0E92DD9-F647-D994-2CC1-EFE75A432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E31F65A-5466-EDF6-3587-1C860418D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780842A-4B1A-2C68-ED5D-74B2D00D2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5134B7-3F08-C61E-D8E7-0CD24825E8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11DB1B39-4A0A-9384-AE1C-725204214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6" y="764704"/>
            <a:ext cx="5040560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الثامنة والخمسون - ضرائب (3) الإسكندرية ومطروح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الاربعاء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102CD62-9117-699A-55C5-89F1B584BF1E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3549020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إبراهيم محمد عبد الوهاب إبراهيم الخراشى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280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عطيه على يونس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408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السيد أحمد مصطفى ماضى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607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وليد أحمد محمد الجاهل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666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أحمد عبد الحميد أبو الروس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701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أيمن محمد مصطفى عثمان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781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سامى أنور عبد الغنى مصرى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799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رمضان محمد محمود قاسم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829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هانى محمود عبد السلام عبد الدايم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997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A981EC3-DDB7-1B12-F7E8-C66D010C4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B28117-F361-B02F-D970-27578C0B7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16392C-AA99-FF26-40FC-D9A7A6539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C76781-2450-3ACA-1009-C79689AC8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BBD280-3A71-FDED-99C7-4B60EC61D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34D013-516E-7E1C-D1C0-285AC3CA7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A8490C-D06B-D44D-5740-597BF6081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57AE8B-7AE4-8251-5563-446B923E2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F14B20-FC55-0A7B-F7CB-B3763EA85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8571A7-11E9-4F9A-9899-0F051B112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1E8EF8-37DE-F908-18CB-FEE301D89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AA2CBDD-1BB4-C735-0AAB-DF7773903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B1D080-BE83-5CBA-2FB8-CBF1D3498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6081DE-57FD-F959-87EC-E12906DE8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D731F00-5270-586D-E2D5-BB6DF7F2F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8C30A1-220D-DC86-B6D3-D208A2C95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BD849CA-A62C-0C27-5A1C-6FCAE4E60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47AFFD2-3B02-CF86-D36A-7785CE8B4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6767909-B2C0-5CB3-327E-B378C50C5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508D2A5-F5AB-6860-541F-BCBFCFB53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8F89629-F5DA-5D4F-FB5A-4CCC5FC76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4E71CB-9902-B567-A949-C212BA6A420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9C23A1EB-86C5-4701-8E6B-D84F612D6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764704"/>
            <a:ext cx="5112568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التاسعة والخمسون - ضرائب (4) الإسكندرية ومطروح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السبت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8A736D-D792-86D9-2E5F-672DF06B6023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3194118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عبد الحميد السيد عبد الفتاح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127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عيد محمد أحمد عبدالعزيز مكاوى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339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رضا ابراهيم محمد احمد على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436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جلال عبد الفتاح خليفه الفرنوانى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557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عماد مجدى لطفى واصف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639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يحيى محمد إبراهيم التراس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966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احمد لطفى احمد عبد الله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1135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يوسف محمود حسين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E52665D-1C65-CE19-FB19-066E835DD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058BC1-BFE8-62E3-6D64-053F6E096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5FAD5C-9077-004E-3864-5EBC0D7D4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A2086A-60C0-B9AA-7E65-09AC3908D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9D07F4-DB68-4A8D-BB07-0B59CB01A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F2A00F-2537-41DD-85D0-567EC247A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2058F3-9999-F1E5-7DB3-B5C650AD1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492D06-5E29-1E2B-2A59-E3926877E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2A5027-ED0C-BEA0-F12B-C3D1EF197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3749C8-DACF-06BE-31B8-E05DCDA92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82C713-D1CE-600B-854B-E2E7A7775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A026FE-2BAB-B841-741E-3FCF74119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87FA38-7C63-841E-DF0A-FAA1F9D59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C95F823-21AA-108E-6D8C-345DE7254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31405B-62FD-F458-8C8D-14AC3723C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B981BFC-5256-5559-3477-DF004FF46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318DEE-C554-C9B3-91ED-33F2BAC8D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A4D9748-797C-46D0-8187-6AC116B42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38FB54B-4641-7F77-60DD-5128DED33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B07E8BE-0575-6B31-5520-D39DB4629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BB8C6FC-2F9C-FB77-94D3-16FEB2977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31180B-ABA6-B60F-3C57-79777CC43F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FF7E8964-8FCE-23F6-FA51-FC3B67ADB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831" y="764704"/>
            <a:ext cx="4536504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الستون - ضرائب (5) الإسكندرية ومطروح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الثلاثاء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DD85EF6-1FEC-1995-AC01-39E1D1104029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839216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كمال عطيه حسن بدر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أشرف عبد الحليم محمد على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396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عبد الوهاب حسن عبد الرحمن حسن الشيخ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601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السيد خليل منصور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651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تامر على مصطفى عبد المهدى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757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وليد محمد حسين الطويل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918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الصفا محمود محمد عسل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932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219C79E-2FC9-EB98-630B-D5F7B3378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320A37-2E2E-5391-E545-C92F367E1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E9FA1E6-67A6-C590-EDBC-559F3307F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9D6ECFB-F813-02D0-FE50-6CEB1F080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3B3E6CB-F0E2-85DE-A07F-8B0CDA20C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4546359-7C59-F064-71C6-BE40DEE1C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3967C20-80A9-1E8C-0685-0B1A3EAB2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E109B0D-5A11-EDFD-6579-F42C7AC89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6FFA409-0023-B974-C719-F09E660ED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E972FAC-0B21-1AB6-8AD1-1E032B691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B230565-DA41-B842-4B28-9DED2AC4C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5F52CA8-6A29-3363-F3C3-4154A1590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614C84F-4D61-888B-B85E-C0189FB17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59D7411-BECB-AE32-84FA-1A6369CC5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7CB107D-757F-BE41-5DF6-1D4B2A0F4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6709B8B-2BFD-7567-AFDB-82DB59931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8304DD7-6541-1925-D0C9-D307B14E7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A77FE3C-F00A-62D5-FF51-684982893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0C9549D-F0D1-4B6A-F0E3-417F05D78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171E764-3FBD-32DA-427C-DA4C96C7D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282528B-99A3-7CC9-1E37-AC0760111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20000">
    <p:pull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41093A-64E9-1FEC-0839-6909B862842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47782012-7BB9-45E5-148E-5C5F4A758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760" y="476672"/>
            <a:ext cx="4464497" cy="144016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الحادية والستون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تعيينات ونقل وندب– الإسكندرية ومطروح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الأحد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EE57D3-B37E-9CD8-71E1-77CE6228D59B}"/>
              </a:ext>
            </a:extLst>
          </p:cNvPr>
          <p:cNvGraphicFramePr>
            <a:graphicFrameLocks noGrp="1"/>
          </p:cNvGraphicFramePr>
          <p:nvPr/>
        </p:nvGraphicFramePr>
        <p:xfrm>
          <a:off x="1031281" y="1988840"/>
          <a:ext cx="7139917" cy="4258824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شحاته هرمينا ميخائيل هرمينا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طارق يوسف محمد عبده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154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راتب عوض خضر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405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فتحى يوسف سيد أحمد السقا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456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محمود إبراهيم محمود منصور النجار 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511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فكرى خليل خليل ابراهيم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564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خالد محمد عبد الحميد شحاته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575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ايمن نصر عبد الرؤوف الحلوجى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640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وليد سعد منصور عرفه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723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طارق على احمد على حسن شعيب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1114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سعد محمد عبد السميع ابو نجيله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1137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DB847C9-3E05-A020-DE2B-9E549B822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512EF6-54FF-A0C0-3C38-185A963DE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91BAA3-16F3-10B8-D86E-42A91DB2D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565F6B-164A-F9E4-F636-642A0536B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5BFAE7-E0AF-89A6-45A9-BEF86793E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80E13B-A157-5A11-F106-0ABCC71A9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A298AB-B83A-9D89-8E0E-97B1C2AE1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C71496-C1C0-E62D-7A37-46518F7DC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2F297A-2749-EC20-853B-21E21481A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59C42E-C72F-59C4-8FFA-FEA31DB80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7338C9-DF5F-02F3-32EB-97036923F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725280-F230-358E-60EB-CBB96BABB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93BFD4-FCBC-1B46-BD49-0570726B6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5E1BF1-DA2E-2F0C-1299-86C7726EB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3708A55-2E87-2E1B-47CC-AE7ECC230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BAE42CE-40DC-D3A8-B276-8439090A6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0302359-7C5A-0F83-C6B7-6DCF3F27F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BB8BFD-FC78-A6F7-907B-C714CC97B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A345A33-2CA8-BF4F-82E2-1CA75D18E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87AB1A1-1C51-EECF-8435-08CCD5A50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8D3BE5B-1682-04A1-5D89-D18AA28EF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1E205C-27FD-B562-5DAD-E6DB616BDA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18A95558-5FC8-C110-F9FB-A4CC01371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825" y="764704"/>
            <a:ext cx="4867465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الثانية والستون - تسويات – الإسكندرية ومطروح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الخميس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D20DE9D-6099-25F4-6AB5-C8752537D318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129412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صالح محمد عبد العاطى كشك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152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فتح الله دسوقى فتح الله الطويل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425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عبد الحميد أحمد عبدالحميد أبو الروس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492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حامد محمود عبد العظيم جابر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979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مدحت حمدى محمد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1211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DC24D0D-E1B9-0E31-50ED-261B4AD29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23EF2F-84C9-B0D7-E3E8-62D315598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A3F04A-3C59-856F-8FA0-F7D828F1B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029D18-CDB5-A8A1-84CF-1AE0D8C00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E6EC03-C071-75B1-968E-514417D47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8AF36F-D51B-D714-3DEE-59F4D926B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9A8F7A-B510-6ACB-2366-D2C0E4FF7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82C971-B826-20AE-BBEB-1A72C5ADD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E0C133-FBA9-FCD3-F497-787CE53C0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C51595-31DF-8D75-8611-1A6CDB0E3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28687C-E4A8-D208-DCFB-6CC895E63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D7DDC7-589A-D510-196B-C52492035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8A113C5-F674-75DF-2AE8-3722020CD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F6EED4E-657D-BC8F-4A5F-6DA1F7F2E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44D02E-59FF-B0AD-5F7C-641CDA2A8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660085F-08A0-CBF5-4287-BF038652C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8849680-D249-B313-F0FB-8579CB925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57107F2-988D-368F-58B6-43B679A73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9133228-99C9-A7D6-B5D0-4D9A9091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C347113-D2F2-C2A6-2496-4A0944B4B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9ED1A8D-F8C3-82C7-7AE2-E0B3ABED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36DA6C-88E1-B1B9-0FBB-2B55A8F1B94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5B71B5C1-9DE5-1080-E936-C23F307BA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450" y="764704"/>
            <a:ext cx="3532759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الثالثة والستون - أفراد –البحيرة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الأثنين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33DABED-1E67-D8A2-CBB2-45DD7E7F80DA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1978488"/>
          <a:ext cx="7139917" cy="4258824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هشام محمد أحمد حسن الرفاعى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287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شاكر عبد الله شاكر على السنهورى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706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عاصم فتيحه محمد فتيحه شعبان 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1030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حمدى خيرى عبد الحميد السقا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1050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رجب عزيز سيد تركى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1058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محمود أحمد لطفى أحمد عبد الله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45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رامى السيد المنسى السيد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عبد السلام السيد الكنانى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مستشار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على السيد الأنس أحمد محمد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مستشار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معتز حمدان أحمد الفخرانى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مستشار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هشام محمود مرسى سعد جاويش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مستشار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2AF2BD6-9371-2E82-3E47-24B82E56B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9CA1FE-A290-7809-FE8B-7BDC24380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83C337-6B6D-D1B2-5BBA-9C6050396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D2B96F-2A06-6D07-C488-6C105EB7E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D8C962-9E48-D977-35BA-1042CF671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B2C68E-DDB5-B3F7-24B2-7D21501CD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4DDF3E-EED4-BE67-743C-9703BE372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C32287-AA47-75FB-042A-5A998BD7D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8B5C32-5F3D-351B-6716-2E4C38287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D00184-88F2-5030-4C26-D44819DCE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5FA845-21C1-AC66-D787-192F01DBF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900A31-61C9-E128-7B75-784E38D2D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8E965B-6A90-F792-3062-B6F549933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FD4BD28-957A-0DC6-A49D-6937DDD01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B171CA-A52A-2FA5-05D1-E4B1E5805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FE94952-74EA-6E8A-7ACB-ADFDB7E0D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D519B31-DD6B-1097-DEC1-F859F40B2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600CC2-14F8-A7EC-71EA-D736B0001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340BC60-9864-298F-D1EE-4BEFF091F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4D2A87B-007C-9746-5133-83D0964B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C1CC702-F089-C273-505E-0D86563D2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B66A75-7FE8-FA25-6A55-70E9B49B4EB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1065073C-E54B-A55D-7E01-3204EFDE1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450" y="764704"/>
            <a:ext cx="3892799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الرابعة والستون - ضرائب – البحيرة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الخميس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C5CFB9E-588F-A3CC-2881-1AC87F9CAB87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3194118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إبراهيم محمود على محمود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ضياء محمد هلال سليمان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1009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عزيز محمد متولى الموافى هليل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1026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عبدالتواب احمد محمد السيسى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1158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سعيد محمود يوسف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1173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احمد السيد بسيونى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1217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مدحت محمد الصوفانى أحمد القفاص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143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ممدوح عبد المنعم محمد أحمد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مستشار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E2B416B-B5DE-0B03-3CBD-F94E821C2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4AA5D5-7FD7-9817-A04A-AC9783CAA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7EEB0B-19CF-F145-8E62-46F79F6B7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667661-F15C-7244-F309-0EF54232A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BBE44F-16C6-14DD-B6AF-7499418F9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8A1F3E-9E18-C7FF-7D3A-4FDC06D9D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461CC8-ACCD-0D9A-096A-C46092EC4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08218C-77E8-720A-7332-CD39D8287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BA5EB7-C6E5-06AA-6AB0-7DDA3BF32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EA143E5-6255-2066-3B12-FBD6CCD55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E17C2A-F8A5-73C1-AA21-994D30690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84A2A39-6991-2F5A-4E27-30EFCD03A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04D7C0-B808-60F6-B382-226C278B6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33E8E0-6E2D-32B1-DA1B-C0079E963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E2E802-935C-C1B4-700E-3AD95C555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B77ECC3-1F1A-A334-1E94-842C8E2F5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A2461D5-974B-8286-C1BC-653FE2240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E113849-8529-F7FD-A6C0-5477B5822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2DD62CF-BCD0-9A3C-FCDA-778451FEB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9D99E9F-E30D-A32F-ADD3-7C7F03C3E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03901AB-85AA-EB0E-00F1-34989A77C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E0550D-DF68-8A9C-83E2-6D3AA70D6C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608C030C-90B2-F06C-FF69-387FDACE5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825" y="764704"/>
            <a:ext cx="4939473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الخامسة والستون - تعيينات ونقل وندب – البحيرة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الأربعاء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1A9CF89-4103-88B4-5E14-337A64A264C9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129412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عادل محمد المنشاوى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242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نادر محمود مرسى جاويش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928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محمود مرسى معروف مرسى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1210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راضى عبد السلام ناصر جمعه ناصر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121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عبد الرحمن محمد مرتضى محمد بشر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213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98F46D2-52A6-8AFE-AFD6-FA3540017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7E3AAF-C554-7C82-13B8-706731C53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DFF5B4-E6BB-2EB0-A829-02299A5CA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91D1C4-DDE6-6BB2-A3FB-3C6BCA97E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30240C-6EF6-02F0-3106-A20DD571B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7B7645-7434-4884-107C-116769F6A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71231-C3B8-760D-DD10-891703E6C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A62D9E-799C-B81F-B758-D693E821F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63C3B7-128B-E3A6-8258-8E50DE44E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EA7CF3-8C0D-E740-0210-8309D8BF5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BE13BA-88FE-8CB5-20D4-F0CFF83AF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2AE3076-950D-42A2-B167-CA391842F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98C4D2-7875-B0C0-E22B-F9C29B64E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2D6D2B-6A0B-960C-0624-07EDD3912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3E6FED5-2263-B832-C7C8-47CBF1322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A6447CC-E7C2-EDFE-C099-4F34E192B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EF19B6B-7ABA-B043-4922-6ED1B1B70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2B6E2A4-3F86-2637-B9F2-4E503B1BD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6EC7381-FAA1-F071-EB8C-0A67FC577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5E2985A-D8EE-A402-B529-646648AE1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5F3F64F-8335-E828-EBCC-FB0DB2981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A6FD65-13DD-423D-BD61-4E638C41BE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77C984C8-A94C-90A0-5EDF-AB9FA8C68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7" y="764704"/>
            <a:ext cx="5170727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السادسة والستون - تسويات وبدلات – البحيرة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السبت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  </a:t>
            </a: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C60FF0-459D-62C7-7567-234C71F8514A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484314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عادل محمود محمود البسيونى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202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على الشاذلى محمد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673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وليد صلاح الدين على فاضل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1169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اسماعيل على ابراهيم محجوب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1192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كريم أحمد محمد طه رجب العقاد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صديق أحمد أحمد ضبش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مستشار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08FA962-E61E-AA09-820E-49C223B31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B1F83E-B713-B060-6174-F8A01C51B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18D727-3FBF-5A97-0611-7D002FE8A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B6106E-7214-9467-69C3-20EE81AF9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FC7333-117E-DF45-08C2-592005ED4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8FBB33-E660-4079-3864-B9A1A72BB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58278A-4C7F-B314-AE9D-A02E9AB6F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012CD5-BCB8-2AB5-4518-91EAFEDA9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8258BA-ED3A-7D44-E936-4E5AA6AFD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45ACEE-33CD-0E2D-4637-0F0F68B60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24061A-AA75-C187-35D2-D2D77191C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89FF9C-B4DB-3571-6233-92F7FD8AF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C44E95-A549-7853-9172-B62E16DAE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10DBCC8-4731-89F8-92A0-74E03D419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DCC42CB-38E5-A487-D079-00FD44E2D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92677E7-43A1-0CCF-69C7-123E2B691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2772393-AF29-EAE4-AEEB-B0C826277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8FE571D-FAD5-6CDB-65FF-5E2CFD6A2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AE00297-9090-53DC-F692-62677503B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8D41228-7E43-5587-419A-41A5F7B4A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5DADA60-B97D-1308-884C-BE46971E7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478483-0AA3-A5DF-F2B3-AB89018E3A7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8F10E7B5-BC3B-8A7E-387B-55F911259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809" y="764704"/>
            <a:ext cx="3892799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السابعة والستون – أفراد – الغربية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الأحد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996F82-636D-9B30-EBD5-3841CFB09F04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839216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اشرف محمد محمد شهاب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199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خالد أحمد طه محمود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657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ناشد عيد عبد ربه فيصل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1185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عبد الرحمن يوسف عبد الرحمن يوسف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فتحى عبد الشافى محمد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عبد الحميد متولى على صالح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158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حسام الدين يوسف فخرى فهمى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174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3A2DC04-D21B-BA38-7627-FF9603DC8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4D0208-925F-AAC4-C26C-895DB86C1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FB31B4-4D05-2A3A-1076-7E2FA4D44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1C7550-B287-4A19-8826-BA06A4F17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373CFE-F26E-5A9E-59A2-1A5C7890D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A29559-4ACD-A683-E26E-C03ADACF1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C055D6-D009-ADC5-B9CD-A05FB71AF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80BFC7-7402-BD1B-FFF4-F64C0AD56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2AF12E-DF50-D90C-AE06-01C2B9BF2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6C9B09-6839-D2C5-9068-D3DDE261B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77EFBC-7A32-E098-89E4-ACC85EDF8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A61FE2-1D5C-64A5-3290-284CBBAA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84ABD6-C644-82A6-3346-D3EE61264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B8938D-526F-B24A-44B2-CECCD7022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9FE69B4-9DB4-6596-EF79-205120BA3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A1AAE20-40FD-F85B-C512-82D85F45D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FF2C98-3FCD-6966-04A4-C85151BA6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33912F-7C43-9F95-3F78-935C21BA4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EE6486F-16E3-AA87-C420-13C1F8EBE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405FB2B-78F1-3CAB-D54A-BB7B3816C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8211905-2946-64AF-43C2-90886EA63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B626B96-2994-7658-80A3-6E44E0D17C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45C86D46-A851-5553-4A56-75C79FF0F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342" y="997769"/>
            <a:ext cx="3532759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الخامسة - منازعات البناء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الخميس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8AA7FB4-E841-F064-668B-9F1A1CF3BB5D}"/>
              </a:ext>
            </a:extLst>
          </p:cNvPr>
          <p:cNvGraphicFramePr>
            <a:graphicFrameLocks noGrp="1"/>
          </p:cNvGraphicFramePr>
          <p:nvPr/>
        </p:nvGraphicFramePr>
        <p:xfrm>
          <a:off x="1024373" y="2564904"/>
          <a:ext cx="7139917" cy="2520282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0047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نجيب مهدى محمد غنيمى سلامه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175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عبد الحميد جمال عبد الحميد يوسف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453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عبد النعيم محمد نصير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577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كمال محمد مراد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616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047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عمر جابر عبد العظيم عبد القادر جيره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862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DCF1ED2-3C6D-9795-60D9-1933545A2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68E998-E5B8-FC10-BB85-6F2330689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5D778B-730D-EDE6-6ADF-3CF25CB69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D773D2-514B-FCC2-98AB-AF4AE46D7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F63AED-3C75-FBD8-0286-E2579AF61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DEBFE0-693A-B0BA-6B71-AE9FDB335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EB0F89-E23D-C08D-D4F3-FFB2489C3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C79E80-7A0F-FB2F-F30E-BA5381530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290A7B-A6C9-C75F-FCA2-77B2921AA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BF14ED-B3E5-EB24-A01B-30464F609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059E05-C4C0-2285-FA2F-258142B9F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20F839-64DC-FF20-72F1-97525BF0D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D82467-B3C8-4DEC-4126-87061CD6D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15A8A01-9AC2-E157-1EB4-5AC67DB73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6839FF1-8C37-66F4-FB73-EC32F2338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90719EA-69AD-A153-655D-4643ED87B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02D7FC2-A745-117C-C191-F0429EB9A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21B41DF-9D46-2039-CD57-0F4C695FE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821EDC8-7183-C3FA-7B35-432E9FA84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4A3526-98EB-0139-4778-15F0934D3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409639C-F954-8CD9-6E03-0EC759E6F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F94125B-3479-F203-3014-F1CC6BE1D45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E099AB3A-6050-5684-BB24-6A6E573A2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7953" y="764704"/>
            <a:ext cx="3974289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الثامنة والستون – تراخيص – الغربية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الأربعاء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BD241A-FF29-5E7F-BB78-C6002F52F71B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129412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اشرف محمد محمد حجازى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181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رضا عبد الله حامد على المتولى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365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ياسر أحمد محمد عبد المقصود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656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محمود أحمد محمد سليم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946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هيثم محمد محمود بسيونى منيسى 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5925063-2431-66D7-2250-C26CBF79D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0EA43C-837A-C333-81DC-5540017A9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74AB86-341A-21C4-9800-6640F0C6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87E864-AD49-20FC-24E3-CBD79973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337F07-D50F-2205-9627-7EF2DA550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BD4F09-07C1-85EF-7DBE-49F46E989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72EC78-A2FC-C9CA-5B6B-B5F3F8174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F6999C-02A6-776F-829B-4603ACC09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13BFA8-8B85-4E62-6874-495FD7E32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24AB81-6A4B-3C67-B822-392733CE8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834114-1ED1-13A4-995A-F4DB0EE58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374A7F-3C62-3868-87CD-76A88E491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2778F9-BAC5-01E4-724C-863725134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5E6B08-FAA3-25CE-5E31-5B814ECB4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FBACD0-3234-987E-5262-25293F038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B1DC37D-E881-C304-D524-5DACC0B73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830FC0-27D7-A3BF-475A-6BB2277E1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5614620-F9DE-B4C2-E473-7D5F18A8D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305DC60-23E2-0C20-A9D7-08B02CF4B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6092AA5-5221-C2CC-3D85-257DC8138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85C6F37-FD1A-92D3-8D71-568B4F498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AE84C6-8FE7-F761-45D9-999C564E96E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45598DCF-8896-AE01-74D4-52AEFA3B0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784" y="764704"/>
            <a:ext cx="3816424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التاسعة والستون - تعليم – الغربية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الثلاثاء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52BA2A3-1CAD-6069-CF25-20584B606D40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129412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</a:t>
                      </a:r>
                      <a:r>
                        <a:rPr kumimoji="0" lang="en-US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 / </a:t>
                      </a: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خالد احمد حسن ابراهيم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237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إبراهيم محمد سعد محمد أبو سعد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1036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محمد حسين محمد الطويل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1145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محمود مسعود عبد العزيز على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1219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باهر ابراهيم عبد الله شاهين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350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7071474-77AA-D479-17B0-C750D862B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043BAE-3D5A-1C26-075C-E16A750D0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447BDB-B444-2ACB-F39E-F5F07AF2A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5CBC02-A2B8-98D3-8299-615E9C864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AF1A69-87BF-0AFA-5AC2-081FD5F23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353ECC-07DD-208E-B88E-C1D1119B1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D31659-4E3B-633C-F26C-C05B14422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CFB200-BA63-5718-BBF6-C8B4C6682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A804FE-A240-8F24-90CE-0DF3E17E8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75D38E-D18F-5378-4263-CE4521CD1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713021-F03D-67AB-BB0A-5F982B066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158EA3-892E-62B8-02C6-27CD4EC1E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EDB0B1-C25D-6A80-4DA2-92CDADD3F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50A0570-2924-FA3D-D2A1-AE6593688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3E05F0-9A7C-1329-08A2-6A82C9EF0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365C18-A104-85F3-FDC2-672F9E983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2333613-8B19-D0A6-C358-51ED144A7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F9E43E3-EC67-8A12-684D-32E8CA658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47E2541-B5F1-0371-7EB1-A3E15B824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C80CAE5-BB68-41D9-4E50-9D36100BB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1CE3D10-2AA8-0EA8-21AC-AAE396ED8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32A77C-FB17-1BA1-26B4-1EE718DC09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929BDC0B-8932-5AAF-C109-C2D3B1C93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450" y="764704"/>
            <a:ext cx="3532759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السبعون - ضرائب – الغربية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الخميس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62E549-3C39-2687-DDB8-B2736305913C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3194118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وجيه عبد ربه عبد الرحمن القاضى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263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عبد الواحد احمد محمود عثمان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434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عبد المنصف محمد بيومى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973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بهاء السيد عبد المقصود خليل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1086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إيهاب السيد عطيه السيد هيبه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محمد حاتم عبد الحميد الطحان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أسامه توفيق الشحات السيد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محمود عبد المعطى محمد ابو سمره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354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4935701-6783-880B-BE23-4359660B0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D0D545-5BB4-521D-DD6C-210488BE1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AFFBD9-900A-5B07-4068-95A8998B7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659342-F4C2-AA95-0545-83E1E578C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DEE4B9-0D81-DEB7-D1A0-1EC665C94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78676F-5DED-8239-066B-4B13F3B25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DD9140-4842-31D0-2089-ED4BB547F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B2DDFA-B1C1-F1BB-264E-2D52C1310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FB9240-6F56-1BD5-2E1D-B11F04945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CFAF43-FA33-D86B-8644-83E23F1CB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F92286-8A1D-4A55-F1C9-65F0BF536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F2A4C39-2FBC-51B4-7C0E-1FF76FF46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EAF5F6-E3C4-30AC-52D8-C86DBD8FE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FD56E13-B9B5-256A-1E20-F3C123578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9DFF15-DF51-2C6D-E067-44AB14131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45F14A-7B2F-F2B9-FCAE-96C8F2F70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384EF14-5999-4C98-13DF-17623DD2D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517BC3F-DB33-2527-0113-A3F27EDE2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03260FF-6823-2EF4-19BF-4682AE4E3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440B01-62DE-8A7D-6A07-F444BA3BC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E533B37-49A8-E36E-6A5F-5A4F74B03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78FE03-AEBF-A419-45AC-A28C4FBA06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6A538E2C-068C-4481-7D14-99BE0EA22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825" y="764704"/>
            <a:ext cx="5083489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الحادية والسبعون - تعيينات و نقل و ندب – الغربية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الاثنين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EF98F8-0CFA-1A51-4D3F-4CA4F1D65BC8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839216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محمد عبد الفتاح مصطفى عمار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228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عبد المنصف إسماعيل مريكب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727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محمود مهدى حسن محمد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962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شوقى محمد ابو العينين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1000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يسرى صلاح عبد الجليل احمد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1123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حلمى عبد المنعم عماره خليف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ممدوح رمضان عطيه السيد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8622CFC-A321-15E8-C9CF-546E5C874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DE3D0D-5C55-15EC-9C58-F6420ACA3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C598E7-4F09-D8D3-A7F3-80F9CB59B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229C13-4898-76F4-74CA-2820201E8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E4D17C-EADD-4BD8-708D-A828B34DC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49E071-4617-8C90-2171-55ECFDD59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B70CA8-0A1C-C5C4-D9B0-96820F74D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E3B1E5-3C02-5183-92A2-ABC8C44AF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001407-272C-AE71-67F3-D2CEA4EED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35139C-C442-BE72-B137-7C97EDB3D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AD9D99-4C07-40D9-149D-650A7B61C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3060A3-65F9-BCF4-4C15-0B2C8CB8A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CE67B3-826B-D76D-71F2-4CA84BB1C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3BEEB4-53F9-2E4B-6B15-459238C6E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5393643-922C-D915-5900-1BEEEDDCE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C59564B-6195-99CC-87E3-15392C8BD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E69327D-1C16-FA61-94DB-3CC9097AD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5083B54-85F6-830D-9475-333659D5E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1CDEBF-A8F6-CF3C-9F69-AE3CD1CEF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BE76827-2BE0-DFFF-BD62-3A938CC3E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1122E38-6D1D-1CE8-035F-D29C16049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1B02D4-92E2-4E8B-D244-50CC3CA450A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8A5071BD-F5A1-C6F6-C789-D4AC0B145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28" y="332656"/>
            <a:ext cx="5256584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الثانية والسبعون - تسويات و بدلات – الغربية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السبت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DA5715C-204E-02E7-188C-47F107A7C770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1484784"/>
          <a:ext cx="7139917" cy="4968628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سعيد عبد الرحمن معين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200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عبد الحميد متولى عبد الحميد مرسى سمره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512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مصطفى صلاح الدين عبدالسميع هلال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568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طارق محمد أحمد إبراهيم عبد الرحمن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619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حامد عاطف حامد القاضى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798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فتحى محمد عبد المعطى أبو عيشه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873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مرزوق سلامه كشك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891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عبد الله اللافى عبود على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931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لطفى إبراهيم موسى منهراوى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969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حسنى محمد عبد الخالق نصار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1067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عاطف باشا حسين قنديل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1213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مصطفى مصطفى سيد أحمد محمود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محمد عبد الجليل الدمرداش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852BC74-3B57-2C50-C0C8-6FC850692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47A0F6-1886-4EF1-BB0E-94EA2176C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54AE48-277F-06EF-2440-C3AF2AD9B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671298-250E-0775-FB26-40FE154DA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0565F9-00CE-B7CA-B9B9-1B7C77040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694CDD-14CB-7AC0-2B1D-7213CA7C9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25331C-C40B-11D3-1DBB-A659F68C9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AB6737-F5DC-0D57-3BBF-72D70E9D4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032C16-0F30-1D2A-FAD6-A20CEEEDF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B88631-51D6-FCA1-5BBA-6A640052C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078AD15-BB57-1AD8-8415-41A073867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836CBD-62B7-4DEA-73A2-9651C806A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B75D1C1-AF62-D7BE-4B3A-C49F18B62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641AFAE-BC52-9304-D3D6-6CD5FEAF6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A4A6DA-30DF-75E5-FC34-9E9A7EE3B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969E287-ECA6-F663-D917-6BAF7737B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CBC0856-4A0D-158C-B216-50542BA2A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E7ED030-0260-596D-32AB-1D5F74EA8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E3C515C-C739-EC72-2509-00394F762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CBB5B24-79F8-077E-3657-731BB3628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4054EC5-135B-655F-6333-71A7896E7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A32E9D-0F0E-A1D5-1D3C-877135086F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FF91CA9F-EB27-5BB2-D380-AD26E0FD0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3" y="764704"/>
            <a:ext cx="4324847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الثالثة والسبعون - أفراد - كفر الشيخ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الأربعاء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D240C41-7364-AABA-211F-5805B4892054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484314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ابراهيم ابراهيم حسن ناجى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190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شوقى يوسف محمد شاهين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372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عبد الوارث احمد السحيمى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483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حسن محمد حسنين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826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خيرى محمد شعبان ابراهيم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1204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جلال أبو الفتوح أبو عمر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244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1CD74B6-F630-072B-6EF1-094B6D96E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55AEED-E7CB-DBC3-78FB-E219A6400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30F32F-42E9-5D8B-2351-5F7A11D06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90786A-CBC0-ED11-0FC4-BBC55F3F3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9AE609-67EC-D63A-2408-C3E56D611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90DCA6-6CD8-AE07-9A53-66F6A52F7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5F1FA7-1C14-B898-DF16-B24EA5E75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CDD38C-5301-05D2-CEC0-B5CBA37CE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5D4A37-8827-76D8-A70D-FED3BBD14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DE2640-0FDA-1EF4-180D-C7ED94A77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28E38D-D3DA-5CBB-2AFA-EA73F6072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B65F88-FB66-A207-4A67-6C88929AD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EE69712-CA11-DE5D-6D0A-3BB99851D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94DE6CC-D0A4-4DE9-77FF-DA9211562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D48108D-BC2F-C0E9-38A3-7323FE156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9B46674-A807-16E7-CF1F-1C8F4A88C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469B68-4A9B-0995-33AA-9A7018528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FB76AE8-AFA9-5F71-CCB5-5164B494C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DAEC9A3-AA47-2E21-72D9-927E6A97E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3C5FFD5-8BEE-2412-EB14-3ECB8B154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3B8EACD-DA8A-A776-A92D-80328D6B8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3E1B95-7172-354B-5FEA-4E3B4BD5AE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8C14B8A5-42C7-87B1-21C8-971D52DC3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764704"/>
            <a:ext cx="5544616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الرابعة والسبعون - ضرائب – كفر الشيخ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يومى السبت والأحد من الأسبوعين الأول والثالث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9B8CBFD-BE1B-6533-F9C1-7612A44008D9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129412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جلال يوسف رمضان رمضان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210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عمرو محمد أحمد محمد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578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ممدوح فتحى محمد حسين نيبوه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1016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ماجد شعبان عبد المنعم على العدوى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1171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أيمن عطيه محمد نوح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138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CC2B2DA-D5A6-C4D5-60BC-C5CD8FAC1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D3E207-5F58-8AFE-9046-63F67F58F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8EBB71-0F17-7233-1F7A-16DD57766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53AEE9-6FD7-22A0-4CBF-1AEB7DE35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20E2D4-C1D1-4E72-5DFE-A93DEE927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A83F21-70F7-5735-8ACC-B9950E1A2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C0C5AA-B65D-1A25-496F-E543C93CD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1290BF-AB88-3BB4-1893-21B11784C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A65442-757B-6378-B67C-601AC4EBB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630F3D-8B5E-242E-B41A-C1EADCD12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CC225E-2A8C-1C7F-1419-0CC4CE1F9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EA4534-D6BB-41F6-B8C8-42918BA7B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558C16-2B1D-FB68-30AD-40F8D3653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19DFBA-BFEC-915E-D338-EB0E42013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89042D-2399-B536-44FB-B2675FB55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9E7BEA2-1BC4-2699-AAA2-CC029837D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E050768-4CDC-1F6C-46B3-A26625FD1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F286E5D-A7AA-ED34-428D-9F123A7E6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52D180-CA64-C5FE-DAFA-021CEB4BD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111B8B-3E52-103A-6D53-9DBAA3EFC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1368202-6CD6-DDBA-8E87-04F4F7831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97672B-E940-8628-CF52-57062C4B7C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6FC3818F-CCF5-FF58-000B-826C28C5F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764704"/>
            <a:ext cx="5688632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الخامسة والسبعون - تعيينات ونقل وندب - كفر الشيخ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يومى الأثنين والثلاثاء من الأسبوعين الثانى والرابع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0B61D6-43BC-80CC-CCD4-1CCDB9018BB1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484314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عوض على عوض الملهطانى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136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برتى سامى إبراهيم جندى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725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محمود إبراهيم أحمد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1079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محمد البسيونى عثمان الصاوى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محمد محمد القماش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202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عبد العظيم السيد شحاته شاهين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246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6AB2472-CB32-E2CA-50D9-2FBCD0F2B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2272B6-F47B-2BDA-9A0C-E47DA558A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2890F7-2C00-86A5-DD5E-6B4DFD665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3BC3E4-EB59-E34C-399A-B161F8C45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E7DE79-ED52-86A3-8B78-F4896D322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7F7BCE-0917-5D4A-1650-DFB5B2E82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307AB6-D72F-A5A6-C37B-35B687633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C9A375-8EC6-FCCE-01F9-C393BE5C2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BB5F8E-9055-FEBC-FB2E-005249B8F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1B1C83-46B2-66B3-3413-A9A4808B0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2CE3DA-23A8-2B2E-D653-44FFE2074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976AD7-DB58-327A-EC79-2C12989D3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CA4EA2-91DB-E438-3CC8-D9F16CCFE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89947E-D82A-FA65-01C1-05AE52A6B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E4BF6A-2DAD-C8DA-90B3-706AA227C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D52ADE-0A76-5A5A-8A6A-CEDB9B470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2D944AE-6A9E-11B9-D402-5C3A6F5A1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5D38CC6-97B1-E7A8-56B4-6F9204F39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96FF7E1-59B9-9D5E-B601-830D20367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875A4CF-8BB4-6405-A376-78AAFF0AB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B04D06F-7359-F7A4-021D-3908AEEEE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DA10EC-42EB-B32A-9D6E-844948D5ED5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ECC76BD9-93B7-E2CB-805B-2F73895AD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764704"/>
            <a:ext cx="5688632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السادسة والسبعون - تسويات وبدلات - كفر الشيخ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يومى الأثنين والثلاثاء من الأسبوعين الأول والثالث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5FFB458-119B-9065-BEE7-F4AEB5506E58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839216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خيرى عبد السلام أبو الفتوح عماره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صلاح أحمد أحمد خضر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776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علاء عيسى عبد العزيز حماده رضوان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السيد عبد الحفيظ توفيق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محمود محمود مصطفى نمشه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145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شعبان عبد ربه خليف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268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عبد الغنى محمود 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275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DA3486B-2086-7E15-2582-6838A4661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EDFF81-D021-862C-C927-1A361FE13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08F7C6-547C-D89B-DFB2-2AAB9B84C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DCAAF8-C70F-FDF5-18E4-C5337600D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1E7AD6-8C92-CC43-EEA4-E5F842682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B14072-3342-5704-B34B-22E6FD9D1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376AB5-F345-F5E9-07EF-1963B5158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F1F5A1-D8F0-4416-94D8-8B1C4977F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B215F3-245F-201C-9C1B-64E93F54B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0B203E-F737-0B7D-8AE1-6D5DD2278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FCB152-ABDC-6A7E-E1C3-05D9A5175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86A197-C487-32C4-8919-057F71E44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26FFA8-0DB4-0973-040D-EB6AB9898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46B265-0EF1-86C7-6F40-0C2D6F927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6B1381-3083-9307-0D53-584AE3E6E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13EDBC5-F897-0725-69CE-AE828FCD7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488108D-8AF6-894A-CDC4-4E5446465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FC50FBE-3027-712C-F7E8-CFAEE3796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33DB49E-9C10-B22A-CC49-3915E300F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7C0E8FE-A0A8-028D-E10A-C5D0E9E51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4AF8C68-D3F4-3991-F516-AEEB0AA7C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748566-9A9B-A38B-09E6-4493C60E7A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D0CCAFED-F2EA-C78A-9C8C-BBCE6F7F9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3857" y="764704"/>
            <a:ext cx="5630473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السابعة والسبعون - أفراد – الدقهلية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يومى الأثنين والثلاثاء من الأسبوعين الأول والثالث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D0B462B-0368-B217-06A5-6162367E5EF9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3903922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أحمد عطيه سالم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138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رضا أحمد حسن حفنى المغازى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764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تامر محيى الدين شوقى احمد السيد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1197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حسام الدين محمد على لويزى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1200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ابراهيم عوض عبد العزيز قراميط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حازم الششتاوى عبد العظيم عبد الحميد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بخيت محمد محمد إسماعيل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87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بدرى مهنى احمد سالم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261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عبد الله عبد القادر عبد الله عماره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319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حسن أحمد عمر حسن الراغب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مستشار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27CCC33-CB14-01CD-051E-348042CA1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EFC010-E05C-90B0-3FD9-E3A262618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836087-1157-C8CF-819E-52E58E356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BE7432-C4D2-540B-E12D-7E38B9445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F9CE98-0E69-13DE-CAFC-EFC22E546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3AE7F1-3C13-1C6A-A2A2-97CAE883D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FFAEC2-FC8C-5796-2906-C5ED6D656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D80EC9-0369-0CB7-91F2-F8D610C87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BAE5EC-180C-ACBC-789C-FA24E3087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439070-2155-FEEF-F3E9-1F08AB319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C8ACB3-2DF3-0716-B9DF-AB678043B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BF7998-A56E-24E4-3F94-16910D4BE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7441A91-6D9D-7735-2583-404B41BFC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F2CAEB0-A08C-81F4-5647-96074930A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22E9D9D-883F-5A42-DFE3-17D5A6360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22E7EE1-6638-9C62-0777-1E9CDD670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BCFB9B1-B5DC-6595-E7DB-6533F95CF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47CE720-7FEF-D985-6689-284434868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B2AA935-7340-1243-7F74-961A199CC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2B2BB98-8F24-7753-123D-69379F04E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27047D2-5BED-10A4-6C4D-99B8C0FED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5673C7-3B48-AB66-2F99-975CCD4B16D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68B2E8D0-CEF3-B429-EA32-96FF985AE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548680"/>
            <a:ext cx="3532759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السادسة – تعليم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الأحد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0D3A3BC-28AD-AEB5-351C-E3F350771D9C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1772816"/>
          <a:ext cx="7139917" cy="4613726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خالد محمد طلعت عبد الهادى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274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محمود محمد احمد عبد الله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384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إيهاب أحمد جبر محمود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464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محمود محمد محمد حسين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496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محمد حسن محمد على حسن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566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محمود مصطفى محمود على الدين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705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جمال الدين أحمد شطيفه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736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عادل أحمد على أحمد الجيوشى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784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عمرو محمود كمال محمود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857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حسام الدين رمضان محمد بطيخ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863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على عبد النعيم محمد نصير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898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عبد الهادى عبد الهادى محمد تغيان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157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346FA68-64A3-81EA-A750-E94FD1918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F6D457-0F61-0BEE-6991-80C65A287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827701-6D50-4A7D-9F9C-3C5B13249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4FD646-A6F5-C3A9-76A4-BC4F26834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7205FF-94C1-36B9-52E7-17F0B6CD1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B426F5-970E-AC2F-A4B2-970B2E263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27E9B0-E75C-03F9-B18E-3525E551C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C3C200-E468-818B-1EE8-F5BC0404A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BB9C0E-D40B-0639-C7C7-1DB7C3061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E40779-231D-4770-1AD4-71D33842D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26B2E7-3028-4B9F-213F-7DB19C5BC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7426C9-17E4-BC1D-69CE-53A02736D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A3B65F-B218-702B-A065-352ED3E7D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6A9F816-20E6-183B-1F1C-51CD53809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AD475B5-1CFF-3855-F926-847AC1059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2E9D1E3-BCFB-768C-BE0B-2DB36E5C3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0B5F2B-6551-2295-E5F1-EA95E2B41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0EC29B-D5F6-4763-A2B5-3C1ACD36E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94FBB89-7B7C-74FC-BF3E-B0C488F4F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34076F6-60B7-F051-81C2-E5917A0D0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C3D6BBF-07EC-8352-54BF-087DC3001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C9FF62-23F2-4AD9-0AB0-91972493586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463ECFC9-A0D2-B2D8-5325-EDC8B5FE9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764704"/>
            <a:ext cx="5832648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الثامنة والسبعون - إزالات – الدقهلية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يومى الأربعاء والخميس من الأسبوعين الأول والثالث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1CDFE12-C93D-77FC-E8F8-5D4E61F910A3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839216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عادل محمد عزب شحاته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151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عبد الحميد محمد درويش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389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محمود السيد فتحى أحمد محمد خريبه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421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أيمن سمير فرحات شاور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908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محمود احمد محمد ابو زيد الجيزاوى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1045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محمد العزب على السقا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1081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رمضان صلاح امين على نجم   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1140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93985EC-0603-12E6-640D-B9F615D45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BE2C7F-EB6C-FEB3-DE13-CB6F000FA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93B029-6B1D-EC56-ED78-727EBB537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F8147C-91F1-8E87-AD00-1CF7714C6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3855D9-2494-9296-D14A-BAE765FE7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424B07-75F2-79FF-6FB9-338EDCD91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52D6B3-5919-CF72-ED0A-0FCD7A362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D3D1029-8E16-5DC5-511A-FDAE05472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E5CC1F-4DDE-3897-26AF-EDED8F289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67A2CC-310D-AEDA-1830-E2A99EF91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F81F66-1FC5-96CA-318D-264A1FC5C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3201C6-E329-64AD-69C8-E0727AC6C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13C1DE-68C7-C9D2-4636-BC53A187D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90D8AFF-AF9C-CB6A-91D7-711D8BEE7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DC9F176-5A3B-9BE6-5333-07C7D03A1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6B65195-3D1F-4F20-636A-D27574272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92B038-FCE4-EE58-A90C-C5A4175E5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CC5A671-BC75-E43B-F82F-B41CC2DD3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3C69F7E-7360-E409-BFAC-9F43346C0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1186451-C9C7-F1E1-6C47-3DF970996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08281E8-4EAC-CCD1-18F9-7EF7364D0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B4CBCD-E822-E74F-8B41-83A5F195A74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847C4956-DC41-25B7-3596-B9EF1BA17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764704"/>
            <a:ext cx="5760640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التاسعة والسبعون - ضرائب – الدقهلية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يومى السبت والأحد من الأسبوعين الثانى والرابع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631219-5531-8B76-3F99-3F126C7DC4CC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3549020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شحاته سعد السباعى عون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278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سالم سامى عوض صقر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770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عبد الغنى عبد المعطى ابو السعود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1170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محمود مصطفى صلاح عبد الحى سليم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1186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إبراهيم محمد نبيل نادى الطيب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سامى غازى أحمد الصابر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146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ياسر جمال محمود احمد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219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عبد الرازق عبداللاه محمد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مستشار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مصطفى السيد مصطفى السيد مصطفى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5A2E2AF-4306-B24B-437B-ED3025951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8456BE-ED35-8F8D-AFF7-06562ABF1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FFAA3D-B691-0477-CEFA-3D67ED776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08CE12-6477-5DA8-873F-A6BA14FD0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46B3F1-935C-6150-1257-89A5A0895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593DA5-09D5-2EA2-F37C-34F291FB8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F2D3D0-94BA-C3E9-E2B5-7E394A36E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3A0E63-D80C-48AE-EFB3-A50B8017F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BFB6D7-48D9-DDE2-8DEA-22B88C1C2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D1CC80-37B3-A55E-98DE-3A4FD9B26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55B7D99-A7DE-8BED-1C4F-0D4A8C524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127798-3223-F56C-141E-8AE0E7B15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04D5BA-BFAA-93A1-35DF-8B44A098D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B16010-16C4-EACE-DA60-39A525E8B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F33B7D-4057-7982-5C8D-5982CDAEB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E425A4-F4E1-A730-92DD-5918B7DED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B3FC3A-9FAA-8671-A3CC-9F9126361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3525547-B5B5-9A60-372C-EB0D240A7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FE781CF-E013-852A-AD2F-E77F7F296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E85C7E4-2105-8D43-4910-6213EF388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E30CA67-5FA0-04F8-66CB-A582B4B2B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997FDF-3012-3A8E-C9E1-6BFDD4F2223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614581F2-27BD-8108-E482-87E8FF292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3857" y="764704"/>
            <a:ext cx="5702481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الثمانون - تعيينات ونقل وندب –الدقهلية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يومى الأثنين والثلاثاء من الأسبوعين الثاني والرابع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32E7CF6-DFE7-B867-8B42-A00791469C39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129412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أسامه سعيد حسن أبو العطا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238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سعد الدين رحيم ابو عماره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324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سامح محمد عبد القوى بسطويسى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689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فاروق محمد عبد الفتاح سليم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1027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محمد توفيق عبد الحميد اباظه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1175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A6C8F1E-94DC-EA0E-3825-66FC46797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59C196-246D-5677-5DA8-CF872425B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B26FAB-6A7C-7466-FDF0-E0EBDC4B1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C5B7B4-389B-FD90-8409-D716EB8E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BBA993-577C-F3F1-86AC-51B4312A5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284CB0-47CE-B540-465D-497F17E56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63D996-2BB3-4BDC-E878-1FB2734D9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EFA0B9-9905-2BDA-1243-0D978D0BA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891437-F381-58D0-A12A-B482FD6FF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74F7BBA-92A0-FE8C-CD72-2348669D2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3A856D-AD3B-3F9C-2AEA-D769C5661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DAD376-2877-16C3-FE6B-030EC0DB0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301351-790F-1B5E-D80A-F5E24DA42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B917920-EC77-182E-C73A-7F1825032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9B1D89-F5DE-FD29-5FB2-B9970BB4D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33EB626-7B00-C617-0037-94E788F39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80C4636-7B8B-E628-18D3-0CFF21721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913C5A-C575-C88D-ABCB-0A02414CC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FD0AE78-8D7F-4EDE-D33C-382B3CD94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00686E-6CCE-9B20-82CB-C9E868A25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A669289-F98B-D9B8-364A-84F7E0155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26301A-6106-4500-2AEF-5B77C1E87F6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1C0A077B-5A81-B546-CCA9-1BF6E8C05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764704"/>
            <a:ext cx="5832648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الحادية والثمانون - تسويات وبدلات – الدقهلية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يومى الأربعاء والخميس من الأسبوعين الثاني والرابع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9A30C36-7270-C310-D947-00E81C216C41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484314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على سعد أحمد عكاشه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150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يحيى فؤاد إسماعيل فوده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830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تامر أحمد رمضان زيدان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888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شادى بدران بدير ابو المجد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1202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عوض المليجى عوض شمس الدين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السيد محمد العوضى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9D381DD-7FD7-3DCD-37F9-9BD3303DD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6A3A3F-AA91-1A41-DB39-0F02AEE69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3B5D6C-C94C-C81B-0240-AB00505BD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0DC246-7EA2-763C-A2B5-8A9433D01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12A04B-C470-64AA-0453-4507F2838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2C1A08-F0F0-63DC-A3E3-28C9AC2D5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4F0ED7-6735-BA7B-0823-F18B82AAA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DFBAA7-2A3B-9926-EBC4-42DC58028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C9490B-D1A3-4059-E1CE-016795337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538D86-77B7-2A1B-4945-AE465C0CE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EFD2D6-0616-4C44-2ECC-9D52C1A5D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443F7F-60D6-741E-E02C-03656FFFA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71B31A1-9084-D2CF-54E3-585FD4118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B26F99-106B-F5A0-97B2-3BC8A9F0C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C5A1EA-D964-E210-1284-CB236BF7D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E369BE8-41DA-0E05-EEAE-04D04BB9F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A94A972-7505-2BA7-E11A-A06E3F9E3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AE736D0-38EA-CEED-FA70-A4A9C4806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67520E-9D03-E50B-826C-433AFED9E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57FE2A0-D69A-9AD4-13AA-68066132D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2DE80F5-9F10-A6A5-AC8E-843265A05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A16CAD-8926-8FC8-897E-170E2596AE0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DD201E25-F496-BC43-C544-307E4ECC0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764704"/>
            <a:ext cx="5760640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الثانية والثمانون - طعون استئنافية – الدقهلية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يومى السبت والأحد من الأسبوعين الاول  والثالث 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3DF2301-9B13-BE4E-5AA6-DA9CC74F470F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839216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سليمان على محمد سليمان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وسام الدين البربرى عزازى مصطفى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894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محمد اصلان إبراهيم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1004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وائل عبده عبد الهادى إمام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1034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ايمن السيد محمود محمد عثمان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الهادى عبد الرحيم عليوه يونس 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فريد محمد محمد دراز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136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886EDC1-1ABE-A63F-A0F0-9F8EFE947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A5307B-9928-EDA8-2C96-0A9481174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608AF3-B80E-77B1-A8C4-2F153767F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B95568-9C25-3196-0962-9B1037D6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6BE37D-5CB3-9820-D0AD-7AAC75114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DE754F2-56F0-5A87-7926-454317234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C81E94-9975-EA97-D3E2-930E4C36A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3ED118-83C8-2296-6C38-39CC990A8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E5366B-A48E-AD13-6096-3FBF4604B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F142605-A944-A310-C3BA-CA7C6E336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2D09D9-BB17-8EAB-5577-273C183A1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3B1D0D-C538-746C-5119-031D5ED55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1B80DF-B97E-16F3-F089-7E6CB22C4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2255F1-4F5E-B358-F742-BDD4F5A27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6245F0F-7CD1-D5E0-A853-8CBFF36EC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BA5FADC-221C-3820-6B88-CE58C62F3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42ACD4B-61D3-0895-1280-B66E8F859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75F146-A9EA-8B93-9CF2-FF8CC933A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53F419-0523-E426-C089-A7AD44679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0EF2F97-07F9-FE35-6982-4454E7196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2F1BBBB-77E4-5F0B-8047-695E87039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DC7C1A-1EA3-37CD-D38F-F6562A40FD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D83A237C-7B01-8271-A615-5CDD6ACD7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764704"/>
            <a:ext cx="5760640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الثالثة والثمانون - أفراد – بورسعيد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يومى الاثنين والثلاثاء من الأسبوعين الأول والثالث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815309-9818-7D40-BF91-00E24CC4E8CF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484314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عشم عبد الله خليل جاد الله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219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زكريا محمد الشافعى محمد حسن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523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أشرف الحسنين الحسنين عسل 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624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أحمد عبد الوهاب سعد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1013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مصطفى عبد الله عامر إبراهيم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1146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شادى حمدى محمد أمين الوكيل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168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4FF7538-F8F5-C14D-E079-51C3319F2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6BDD5F-07D3-2547-1D2F-2889AFE98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D262A4-59D2-4D57-983A-E5A6D00CB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DF7B1E-E458-A18F-E18C-FA6ACE58F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EDBBBC-841F-1364-ECAD-04CD6C5DB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4D0FF2-3116-AC4B-E5B7-6A7FCB9AF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6811A9-D43A-E7FF-E65D-E7112AFE4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C3F6CD-C78A-453D-8184-F5A30C098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A91D2C-EA23-F269-FBA6-E62B30459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F7E875-D3FB-99B7-1262-323E61861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0431F3-D9C5-00A0-0D60-5C0333C98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530CB3-D986-2C7E-5062-C099A6985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E0A6FF-DE4A-6AFA-874D-45389BE69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C6303D-7E09-B92F-5044-5D76BA685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C1F4F8-7D87-A5A1-450B-823E769DB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D46710-B588-C224-D1CE-E6A8CD03E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69CDC88-D21C-BED6-49A2-DEA944745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51AC4C0-2E27-E18A-42D9-924E5BED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0117DAA-243D-A673-5642-43ABC3BF4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EB75BD-F6FC-DDF0-2ADB-1A0789CB2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A06382E-A21C-D96B-4337-BD252F4E5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FF2776-9C47-A45F-FB7E-D4311B444B5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B24FC70C-6328-B174-32AF-8953204AD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764704"/>
            <a:ext cx="5688632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الرابعة والثمانون - ضرائب – بورسعيد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يومى السبت و الأحد من الأسبوعين الأول والثالث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524BB1F-B77E-AB8F-AA8B-652842EC71C1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129412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جمال محمد سليمان عمار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على عبد الرازق عبد الرازق كردوشه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338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محمود احمد محمد قاسم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553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نصر محمد محمد حموده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870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سيد عبد الحكيم عبد الزراق سيد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2F626C4-22F5-EED1-CF10-11233B4D8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A29BD8-BE63-E8DF-3B9E-9EF19198B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6AFCDC-0681-FBEF-784B-182E6AE2B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3C14F3-9621-6620-DB23-48176CDCE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0817B8-B4C3-5BF5-F33C-E143E6495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57FEC9-DEDC-C4D9-C13C-09608CB57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35B131-AC02-BD76-D28F-554AA183F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B3F7A7-70AA-14C5-DB72-E8B3F86CD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01D1FB7-0715-D26E-F330-5FE76BA5A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736B8FE-AFD4-1829-B651-7D11B6D3D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01446B-F5DC-9A47-DD64-F16E30C46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647616-D989-A217-F5AC-5D0D18D66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FE43261-6211-6700-6E69-4EE9EFFE8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FDC004-811B-1CCE-9FF8-AB9E6ACC4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6FDA28-643F-D227-F666-DB7FEDC96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4262D63-47CF-5967-EBD1-0620346DD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429A934-C0B8-5AEE-022D-8325A9115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D935849-1B06-5151-9B7A-59D2B18F2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62A8FDA-6464-E48D-8512-34012A660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73ADDF6-E873-1A57-4787-288F6DC15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2FBCFD3-0900-40D1-5BB6-7B2D6370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0562BA-D42B-EF8E-10A3-147137DB154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166044F9-8C97-781E-D2F6-1B3ED1FF8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3856" y="764704"/>
            <a:ext cx="5774489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الخامسة والثمانون - موظفين – بورسعيد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يومى الأثنين والثلاثاء من الأسبوعين الثانى والرابع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209A227-17BE-0205-C49F-32664C98AFEB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129412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النادى محمد محمد درويش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142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عبد الرحيم سيد على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613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نشأت محمد فرج مرسى النجار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623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سامر رأفت محمد عبده اللبان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960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امير محمد فتوح جاويش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1047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C3E47D6-1144-FD4C-A37B-C65B05DC5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AE3CFB-0806-8753-A663-749CDB27C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3EF3D5-0B6B-8C76-64C7-E0279FA90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72BCB1-8C81-34BB-2962-5D9CC9701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03C80A-6E1B-0502-7BC8-7DA1C8198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B4618B-FD01-B518-A1F0-14ED30C8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722380-968D-FCAB-0BA5-86312805F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6F291D-2813-EE56-AE84-D55E42AA7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D5649B-B57A-525A-6D57-BFAB5A6B5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5783D8-E650-C82D-EE1C-95D08CCCA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08C5DAB-DDA1-8F07-08DE-9F9CB8E27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6A2978-97E8-52AA-1110-A3F9E1A68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725D9F-2F9A-BD49-9D8F-58899C94B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8C5ED16-D6AE-B2E9-3435-2FAF8ABC0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4DEFC1-0775-9449-76CF-CEEFA2CA7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F5785CA-760D-9E5B-795A-A20180DC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E694AFB-7DAA-E556-E441-BDFAB2EFB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AFB100D-C8AD-0D60-47CA-0AE9BF2E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3557966-4076-6B58-6184-81026A6C2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586A9E-F65E-58DC-D651-5C8911D63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97CB6EA-96C9-8356-6317-D2075F10F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84C9BE-866B-E588-6F01-434A103943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0BE26CD6-6EE4-EEFC-720F-AC5E59FB2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764704"/>
            <a:ext cx="5544616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السادسة والثمانون - أفراد وموظفين - دمـيــاط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يومى السبت والأحد من الأسبوعين الثاني والرابع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B7F8621-E97E-F653-DD25-1041D2C7F297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3194118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 د / سعد سعد عبد العال على همام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193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الدسوقى موسى السباعى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599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عصام اسماعيل عبد الرحمن عاصى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621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هانى لطفى محمد ابو العينين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794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على محمد السيد سماحه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943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وليد سامى على السقا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1099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فؤاد رزق راشد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1129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شيرين محمود هلال احمد سليمان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1191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6356EA4-65C5-6042-6026-DEC70C1AB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2CB5E5-665F-395E-73EE-FFFCC64C4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589A03-C392-7B42-CFFD-31563F5D1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FD49A5-211B-15E2-BB71-D336D2E9D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38D3E8-EAD5-1AAC-6219-707928C7C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F8DE73-9CF1-051D-B4D8-07C9AAFC0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BC4F8B-0054-D143-89AA-B7FBF0681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F3DD0F-B232-1CEA-8CDE-5A48DA4E3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4916C6-097E-7DBA-E985-597169A82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661892-BF51-F950-CFB9-89BCB1374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F35201-B2C5-1C27-E265-7C3D8A11D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79C0AC-BB71-BB16-6E4B-90849731A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296CF83-63D1-2AF5-5858-9AF9B2657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383233-71C4-0A8E-63E8-12F91B797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EC76DA3-CE7C-71FB-A8BA-6543B042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0A32879-BC5C-EF1C-3462-360765E6A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CC07E99-B891-2CD5-C8BC-B24D98858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99D4B22-59AB-F0D5-884E-437318D85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780B1A1-80F7-F322-CC19-C7D3E2458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57B2AFF-6BA4-C6D9-5C39-ACFB66C05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C1A40AC-1DA1-B9F2-45DF-BE8F5AC4A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885DFB-A56F-7557-3D22-B7A408DF492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B4A790CA-5A33-4BE2-8575-FB129CEB6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764704"/>
            <a:ext cx="5616624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السابعة والثمانون - ضرائب – دمياط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يومى السبت والأحد من الأسبوعين الأول والثالث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B8B73E-0FDE-1636-81A2-03D6DFD9E827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484314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جمال محمد اسليم سليم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131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حسين أحمد حسين الشبراوى 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519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أبو العينين المتولى الدسوقى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533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احمد احمد المتولى خفاجى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729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السعيد مروان السعيد محمد منصور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820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على سعد عبد العال همام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1001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52C3340-9665-6075-7804-9FB90BD12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CCBF87-47E5-0F62-8622-2E47854BB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53210A-248D-FF3A-DD2A-C24996632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C0BCC7-C2DD-8055-E745-3E022E34D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F3FCF4-5B97-92B2-07CE-D0B8B3BCB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EC2623-1A81-284E-6703-E6B7BF04C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EB3A8F-2B38-F37C-65A0-51EEF1971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6EFF1F-08BC-E5B0-BC88-91B1AEC64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0DA1EF-890E-7F8E-DB84-89DA8035A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D7876D-1246-5CAC-45B6-66B945780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2BC3BC-3C3E-7385-FB94-9486411B2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E4C7A5-17B4-63CD-3AAE-39054E3F7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4DF027-3828-459F-7085-7DC55CC15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5582492-C011-D900-33FC-1C4C18DB0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F2113CA-A19C-E817-F90B-54AC79072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F56FDE5-8CFB-EC8B-35D4-DA56ADE5A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4AFF99-66E2-94E4-C114-0DFEDE0B6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C1E585-C53E-8A2A-0C0A-D8D9BA93D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FB2CD52-5F57-6010-E756-603B9B665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FA65601-515A-C574-037B-DF73DD6D1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EBC996B-5ED8-0698-0302-6B78612CA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78D64D-6FE6-C06B-339E-1D371F7C0EA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7388765E-E234-3E46-BF7E-1CFE2A6C9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450" y="764704"/>
            <a:ext cx="3532759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السابعة - منازعات الاستثمار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السبت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6DCBB2-88BC-FECD-CF29-C7AAFA607DFB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3528396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204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b="0" kern="1200" spc="-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م</a:t>
                      </a:r>
                      <a:endParaRPr kumimoji="0" lang="en-US" sz="2000" b="0" kern="1200" spc="-3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b="0" kern="1200" spc="-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السيد الأستاذ المستشار</a:t>
                      </a:r>
                      <a:endParaRPr kumimoji="0" lang="en-US" sz="2000" b="0" kern="1200" spc="-3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b="0" kern="1200" spc="-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الدرجة</a:t>
                      </a:r>
                      <a:endParaRPr kumimoji="0" lang="en-US" sz="2000" b="0" kern="1200" spc="-3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b="0" kern="1200" spc="-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الأقدمية</a:t>
                      </a:r>
                      <a:endParaRPr kumimoji="0" lang="en-US" sz="2000" b="0" kern="1200" spc="-3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b="0" kern="1200" spc="-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1</a:t>
                      </a:r>
                      <a:endParaRPr kumimoji="0" lang="en-US" sz="2000" b="0" kern="1200" spc="-3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طلعت محمد سعد شاور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77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ar-EG" sz="2000" b="0" kern="1200" spc="-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2</a:t>
                      </a:r>
                      <a:endParaRPr kumimoji="0" lang="en-US" sz="2000" b="0" kern="1200" spc="-3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أسامه محمد عبد الرحمن منصور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 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320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ar-EG" sz="2000" b="0" kern="1200" spc="-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3</a:t>
                      </a:r>
                      <a:endParaRPr kumimoji="0" lang="en-US" sz="2000" b="0" kern="1200" spc="-3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عمرو عبد التواب أحمد السيسى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481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ar-EG" sz="2000" b="0" kern="1200" spc="-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4</a:t>
                      </a:r>
                      <a:endParaRPr kumimoji="0" lang="en-US" sz="2000" b="0" kern="1200" spc="-3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على مكرم توفيق محمد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493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ar-EG" sz="2000" b="0" kern="1200" spc="-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5</a:t>
                      </a:r>
                      <a:endParaRPr kumimoji="0" lang="en-US" sz="2000" b="0" kern="1200" spc="-3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حمدى البكرى محمد حميده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582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ar-EG" sz="2000" b="0" kern="1200" spc="-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6</a:t>
                      </a:r>
                      <a:endParaRPr kumimoji="0" lang="en-US" sz="2000" b="0" kern="1200" spc="-3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جمال جمعه صديق محمد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669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ar-EG" sz="2000" b="0" kern="1200" spc="-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7</a:t>
                      </a:r>
                      <a:endParaRPr kumimoji="0" lang="en-US" sz="2000" b="0" kern="1200" spc="-3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هشام حسن محمد عبد الرحمن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996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2044">
                <a:tc>
                  <a:txBody>
                    <a:bodyPr/>
                    <a:lstStyle/>
                    <a:p>
                      <a:pPr marL="0" lvl="0" indent="0"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kumimoji="0" lang="ar-EG" sz="2000" b="0" kern="1200" spc="-3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j-cs"/>
                        </a:rPr>
                        <a:t>8</a:t>
                      </a:r>
                      <a:endParaRPr kumimoji="0" lang="en-US" sz="2000" b="0" kern="1200" spc="-3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عبد الله محمد السيد مقلد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EG" sz="20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1089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5E20BB0-DE47-9CFA-7868-D19E3C5B7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EE75EC-AAC9-2E1D-15E0-5E7BAF8B7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A7CCA7-3609-F646-C7AE-990D39751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F7D57-610D-0358-7204-828659C68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E75A94-DACC-A843-4226-0F71986D4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925ED0-21E8-BC21-FC22-954F9D7A7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8C031B-2EC7-B71A-2968-679BCEE80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329CB5-418C-6868-7E62-16D395A82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0CEBDE-422E-4CE0-7461-F3E094C73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73D73E7-7BD2-C210-CDC7-61E40DFA4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4AC4DF-C191-FFEF-8CC1-E20559811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1F98E9-117D-4940-6BDD-BA6A8A83F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CCD2420-8158-4651-6F38-47E3A063F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902AA45-6681-3743-EB60-F4F95610A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5D7CA7F-0FDE-8D36-84FC-E0D6F8C52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A2AFB40-95E3-CAC8-609F-E9CECC325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3253215-6693-E573-51EF-3164C01F3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FB6A814-0F6E-BC78-0C05-17110C9DE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B9D9A74-5FD6-04E4-A843-69FF4ADA7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2D5E3EE-233A-E5FB-DBE6-3FA1992A1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3517D80-5F4C-D81D-291E-FE472D982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C8EDB1-0B66-0D15-8D3F-AD5ABFBA779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1F6841B3-7F00-F781-D094-7CBDBF867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833" y="764704"/>
            <a:ext cx="4363409" cy="1368152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الثامنة والثمانون - أفراد – الإسماعيلية 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والسويس وشمال وجنوب سيناء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 السبت أسبوعياً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24C615C-A1E8-1AC0-1563-CC7AE478AC72}"/>
              </a:ext>
            </a:extLst>
          </p:cNvPr>
          <p:cNvGraphicFramePr>
            <a:graphicFrameLocks noGrp="1"/>
          </p:cNvGraphicFramePr>
          <p:nvPr/>
        </p:nvGraphicFramePr>
        <p:xfrm>
          <a:off x="1002041" y="2420888"/>
          <a:ext cx="7139917" cy="2484314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محمد حلمى عبدالتواب ابراهيم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268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عبد الصبور عبد الحليم على خليفه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354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محمد توفيق عبد المجيد توفيق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466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محمد عبد الحليم على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1052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محمد عبد الحق شحاته مصطفى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1100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حمدى محمد امين الوكيل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1110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29035C7-837C-6C1F-67FE-92425977F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A012CA-03A7-9131-345E-075A554AE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D159FB-EF30-C241-7721-BF9737EBA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72842C-BE1F-0354-6017-D0AD17C04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504D03-8AFF-ECA1-1BAA-77119E972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05D112-5577-DE9F-1C76-2F184C3DF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E53FE4A-22C6-DF84-BD00-EBCDF8CF7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B104FB7-F241-5E9A-0CE2-5E07F1215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37A6FB-6DFC-4D3A-8766-7384C2604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84CE14-68B4-6DAA-8101-179EB54DF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BDE3C4-F25F-DB3D-126A-AC549EA91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D45E46-B2E6-DA1F-4B09-D8846707E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BFD85FD-9269-B81E-F627-D1B724AEF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647C972-BBBC-30FB-76D1-08989669A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6AC8E6A-D393-EA90-BE6A-CA1E5B403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E364B5-94A7-71C0-5B0C-631567C85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B097D3B-7D00-9058-DC07-6AF4F50FB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A119BEA-89FF-F0DE-B8A9-32FA9D3A3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7149E5B-7CEC-E882-7277-81ED05C5C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75DEC8A-AD84-4DC6-0FC3-2CE651BA2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F6BE034-A563-F797-8851-522245535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C438BF-C97C-9798-A076-854C214898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DC0BD9A7-67F2-5527-D13A-2476F5957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3856" y="764705"/>
            <a:ext cx="5774488" cy="144016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التاسعة والثمانون - ضرائب – الإسماعيلية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والسويس وشمال وجنوب سيناء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يومى الأثنين والثلاثاء من الأسبوعين الأول والثالث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1E30CC1-E932-28B7-B47B-B5A4D6D8A0EE}"/>
              </a:ext>
            </a:extLst>
          </p:cNvPr>
          <p:cNvGraphicFramePr>
            <a:graphicFrameLocks noGrp="1"/>
          </p:cNvGraphicFramePr>
          <p:nvPr/>
        </p:nvGraphicFramePr>
        <p:xfrm>
          <a:off x="1008591" y="2420888"/>
          <a:ext cx="7139917" cy="2839216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إيهاب مختار محمد فرحات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256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سعد محمد محمد حنيش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349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محمد صلاح عبد الله أبو رجب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674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عمر احمد محمد محمد على السمنى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697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رامى لطفى شفيق بخيت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827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عبد الرازق ماضى عبد الرازق ماضى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837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أحمد أسـامه عبد المنعم البدوى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1222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A947A8E-704F-724F-65B5-85C2D365A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7D1405-E931-25B8-6C2E-27E03B675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6DC34A-12E2-762F-665D-DB24EFC12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2C1D7F-8CC2-4EA0-6187-EDF50AFC9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11C402-37DA-BC95-FFD1-B7EBB2246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B8CC79-FC0E-6CCC-7F6D-930613C10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2BD3E9-8E64-C324-D01C-9D4A6DB09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4066B2-D077-2C88-579D-08D3DEA15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0DBE70-BB58-CC71-31B1-88D38A20D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8293D4-FAE2-1288-E6A5-05981C29A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4AA63E-28A5-6B76-A070-0BC576B6C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ED759F-3A67-E52B-8A4A-AD56D56D5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B0268EF-BB16-D2A8-AFDB-016935186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CA5329C-9B79-87F5-5DC8-7C48C03C5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D0EA723-DBE6-CBD0-9856-400D4D2D6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8796918-D86F-1A2F-2F20-FF9B40ACE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61A2D83-16AF-1811-094C-F38F5EF3A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6DD5D3-5475-03B6-9987-9AC59CA18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6744674-E5A1-582E-34C4-027A557EC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40E555A-297E-627F-6B80-FCD4F1FAD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A5A2AA7-45F6-B7F2-105F-17044B9B0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48BA1C-0611-3C77-DA26-62A600C35B2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55F9AFC6-243A-1CC5-045A-1059EF24F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764705"/>
            <a:ext cx="5760640" cy="144016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التسعون - موظفين – الاسماعيلية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والسويس وشمال وجنوب سيناء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يومى الأثنين والثلاثاء من الأسبوعين الثانى والرابع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5228373-748F-D328-6C67-B28CB48D1E19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381592"/>
          <a:ext cx="7139917" cy="3549020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ناصر سعد شعبان أحمد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270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على عبد الحليم على خليفه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773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فؤاد عبد الحكيم جاد الله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800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محمد محمود محمد إبراهيم حماد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883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يحيى ماهر محمد الشيخ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957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ابراهيم عبد السلام ابراهيم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1092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حسن حنفى محمود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1152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سعد البغدادى اسماعيل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1225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شريف فتحى سعيد عوض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95C4DB92-EC15-1868-C94D-7399191BD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940B71-EB5B-7AAF-BB2E-D5B82A8A1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3D3A08-7291-C888-BB97-DDA724B31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76F64D-9157-BE25-2720-38C5E0278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7C046D-F02D-7144-5625-382E0CD38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147BFC-5F7E-C466-9953-9C56BCFCF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B177F6-E021-9654-C900-D67E084CB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9C5C0A-E71B-8C89-52BC-3DEC25C62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05D11C-9A28-9422-720E-A90EBCE81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141333-5738-73B8-A785-7F454C9F9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1D007C-D5A3-A917-815F-62A68C9CF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FE070A-34E5-F54C-97E4-0DBB255C3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B1B6448-40AF-9278-41F6-177D00A48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26225EA-0F81-1F91-20C0-E839441E0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9E70699-725D-AD73-5848-0A8D61384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DE5BC26-2F7E-03EC-1DA3-0E8FA3976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DAEACB6-E62A-300C-959C-ED85824F9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A94FC2C-3646-E58D-964E-552E4F03F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A4D10F6-2750-F24C-8B88-78D8815F6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B108E56-FBE4-F439-7DC7-AE295E35F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697C43F-DBCA-C1CD-8A26-2E6942C1C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C76AD3-1F0A-6232-5706-396284A8F73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56484F88-D9DF-A768-DA2F-5EC7AAC95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764704"/>
            <a:ext cx="5544616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الحادية والتسعون - أفراد – الشرقية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يومى السبت والأحد من الأسبوعين الأول والثالث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AE00AEE-4C3E-3193-7B2E-CB15DA849647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129412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مختار محمود مرسى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246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احمد عبد الحميد على عبد الله الفقى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362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عبد العزيز حسين عقل ابو الفتوح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968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إبراهيم محمد الطنطاوى نور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أشرف جبريل على سيد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141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49EA6E0-A968-931D-AD64-235208B8D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486DFC-DCD8-2360-1240-71F2916DD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49342B-914C-03E9-E53B-0498DBD1A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FDB9FD-E10C-5C73-B40C-ADBFB73F3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966C24-2780-BC71-C492-F359F31BE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C49139-279F-B43B-471F-00A379634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5E1C67-396F-AD87-9AAF-99DD7DE92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61357B-3006-7897-0C26-99FAB7334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A8C717-6E3E-D9CD-15D6-282F08803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23F7E2-D792-F78C-258E-ED38F3ED4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5526E2-A9B7-0636-A214-1B312E160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C71B9E-FB8B-BF35-CC3C-CF92E7FDF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642567-6DF6-22D6-51CB-F4AD65B2C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F66CB2B-7B72-2B95-CB74-106708A32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A2ED44F-C757-E784-05D1-18D10E368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2808EEC-46B9-316F-72E9-8A2D164BA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F920B00-05DF-16B4-F71B-59CA47C33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218FC5-802E-2F8C-EA84-E62C5BBDA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6C3A723-5E8F-A596-70B4-6943B172B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11A2398-4BCB-3A18-48B9-066C88505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ED7DC17-A5A6-2A1C-672C-A0C91BC3A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E2A762-6C1F-B7C5-540F-D2011D72D2B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C80EE6D7-D275-20A6-8963-859B77635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8" y="764704"/>
            <a:ext cx="5832647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الثانية والتسعون - تراخيص و تعليم – الشرقية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يومى الأربعاء والخميس من الأسبوعين الأول والثالث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3A32F36-2147-DE16-9376-A26F3B857340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484314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عبد الرحيم ابراهيم محمد حسانين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197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محمود احمد مرسى ابراهيم الاشقر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1142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اسماعيل عبد العزيز عبد العزيز مصطفى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شريف مصطفى رياض المصرى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شحاته محمد محمد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وليد نصر عبد المجيد المنوفى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4558C5C-16DA-423D-E473-F134EBA74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80F8DA-9004-FAA8-CD13-0286390C3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670679-6B2B-554D-14A3-756DF8E27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02A9D4-0CA4-1238-CAAF-DB3DB6806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17C6B7-804A-9849-7A09-E54FBB813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33C911-F8A8-8C79-1786-0FDE86B9E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8A1918-3135-5599-C1C1-F545999A1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2C7D2-FF31-41B4-1128-EAC229268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1FF3AA-5D50-CE6D-1818-CBC802FBD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F68385-21FA-551E-EABC-92A616875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CE28F8-E835-568D-BE5F-5C8A4A880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678EBC-0E11-4AC4-0C91-D904DF7F0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AD263C-6197-4EFD-007D-D1B1B6E45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99E489-5B3D-6BFE-7992-4C67D443C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E6B2FD6-130C-9DDD-8BAB-DEE9E863E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B084EE-1644-2034-4E64-E083D719B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598AAE3-23E5-AF7E-10B3-DBC2FC0B9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F85DDA9-3CE9-9D3E-FEA7-D2EE54F13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A4512AA-2B37-01BC-6629-75DED1F6F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AB1A13E-6FB6-08EB-389C-75C54984A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99144B7-9DE5-0E48-8EAB-6803AC713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4FC9FA-EE94-9486-BFB5-1EC20E18E6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70B60792-FB8A-5EC9-51C2-D5533C79D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7" y="764704"/>
            <a:ext cx="5760640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الثالثة والتسعون - ضرائب – الشرقية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يومى الأثنين و الثلاثاء من الأسبوعين الثانى و الرابع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E9A7A82-6D76-A68A-767F-270E36D24A6E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3194118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عاطف نصر مسلمى على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160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عبد المنعم على أحمد عبد الله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876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سامر دانيال صادق عجبان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1109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مصطفى عبد الغنى حسن حسان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1174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أحمد محمد سمير مصيلحى عماره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على أحمد رشدى مراد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حازم محمد فايز محمود عبد الحليم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170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سيف طه طه البطل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196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439E6BE-672A-9A71-DC2F-7FB94A554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DE26AA-660A-09CC-545A-112D4A835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291D85-B690-C2E6-E03E-6CDFA77AF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350478-F982-F2DD-E940-9A619A6A7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660911-6030-C739-628F-2A8D2C515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F47DD8-EE93-3036-4435-F8A5A960C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189123-17B5-E61A-80FB-7BE6D8CCA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220B9B-5B4D-02EF-1D24-F0F0C7718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E24106-4ED4-ACD4-1D6C-122A6A89A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EAE78A-BC30-1361-7485-357237BFB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28C5AA-F0F9-0F80-E3DB-139994D7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1636E5-E065-D669-6C43-EDB90FB7C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24992F-0AA2-8440-75DA-C12BA52A7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50607E-B45B-6997-97AB-058D8FD70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CB18BD-01DA-587F-1722-AFC965830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0F5E5A8-7618-58C9-F093-B2FD87BEA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BD6902-1E29-A6FD-2698-407F718D2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995A3C3-2F55-780C-F9A2-A6FC696B6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36EF82F-C19D-28CA-44A3-785713D57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AAE8E23-E469-E4F2-A8CD-DFE4CEF48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04C2C6B-1CED-22F2-EE27-992CEC7F8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849921-1C7B-D51F-B776-216CF9B82C9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FD33C136-16C9-8FA5-1BC2-90D2D6F85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7704" y="764704"/>
            <a:ext cx="5688632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الرابعة والتسعون – تعيينات – الشرقية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يومى السبت والأحد من الأسبوعين الثانى والرابع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6C2BC6E-48E1-BABF-3ED9-8745269EEE5D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3549020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عوض محمد موسى محمد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217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على إسماعيل عثمان محمد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985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عبد الله السيد الزيات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995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احمد زكى جاد المولى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1069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عبد العزيز على مصطفى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محمود عبد السلام الشربينى 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شريف حسين عبده حسين الماحى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نبيل صبحى محمد عبد الرؤوف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مصطفى حسين عقل أبو الفتوح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DCA3D44-C868-E033-DDB5-1F9CAEC0B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1548C6-9482-BBF8-7BDE-9822CE33D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B93B0D-A7BE-E144-1677-960683F1A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5BDA4D-AD97-DCCD-60F0-D65D507ED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8D5334-C2D3-627E-4C46-737F4945A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50269A-9E1C-9B4C-D2FD-346BE810A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87DD74-138B-091E-228C-914D3899B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BF69EE-6D1C-26C6-E274-BBDA592FE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DFC2EE-1BDA-FFD5-4179-D590ECA07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FDCB69-4118-2501-96B4-5457B2A82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10453D-2819-6C67-2B03-141DC7CCA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A75581-888E-34EC-E5AC-71EC099C2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650BF51-CE29-3E8E-3AD4-3EAF2FEBA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D6BD8EF-153D-D810-2AD4-5DC48ADA0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2534044-C7C4-2CE9-095B-10F4B21A0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8D8E7E7-BC2A-60E4-6FDB-AF526DC51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7C2E4AB-24C4-C701-3ECC-5D88B442F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F3F38D4-DADA-7B6C-5E89-F5C6C7D8C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CD7547-6110-9AE4-EAC6-5A8F30657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05F8E3A-57DA-F3AE-4781-EF0D40911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9121C58-10DE-4CA6-BB92-6A9E410A4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14E830-C0AF-EB7D-BD23-6A98D63A66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DFD6922D-F782-8D0B-2F76-75CAA168A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7" y="764704"/>
            <a:ext cx="5832648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الخامسة والتسعون - تسويات وبدلات – الشرقية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يومى الأربعاء والخميس من الأسبوعين الثانى والرابع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8E3FD10-34DC-6C8C-C25B-DA55F5365896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1774510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محمـد مصطفى السيـد عنـان 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303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عادل فتحى مصطفى ابو العمايم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395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بدوى محمد على حته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1190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عصام الدين محمد ناجى حسن أحمد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EC62515-716B-26C1-32EC-266F6D0C3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FFB281-7E8C-DDF6-8F56-1D4BD7258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35C26A-604D-42CE-1322-BFD62E754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AE38B3-31AE-1783-8BAC-66D6D7F23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B13A29-64B0-B6C3-49DA-37F567580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05333B-0013-DDDF-CDDE-2DA5E1925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1432C5-1625-6F61-144E-2B8511C7E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683B7F-4E93-D9A4-3AB6-06C8C1D5C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DB9464-BA07-7CBA-57B6-F6F6ECD2E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4E46A8-4CF7-83A6-B153-782CFEC45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C92563-F91A-472C-205E-73BC0A3E9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6A1BFFF-EC39-669E-D471-022611793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F463769-EFBA-1E5A-D62D-CD66A2D4C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F15C12-25BC-DC4E-2F7E-B0ABFD6A6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D962C2-046D-232B-E246-AE86B6BD7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EF63FF7-F4B3-A7BD-35B8-88EB3DC3B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D26E874-C717-276B-21ED-B3EB186C3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023A877-86C9-360E-1ADE-7E0C91DC8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E9D123-D5BA-3FBD-0254-2580997AC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F670176-7E38-0782-8788-AB7F352A5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D23C189-F2F2-8545-3AAC-FC8C84667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F16F31-743C-8A0B-1A19-85D96F2469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87BE1594-15F9-202C-A2AE-489A2BC93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764704"/>
            <a:ext cx="5832648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السادسة والتسعون - أفراد – المنيا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يومى الأربعاء والخميس من الأسبوعين الثانى والرابع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9465C69-4BF8-BB5F-FFF3-82EA41F2E983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3194118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نجم الدين عبد العظيم عبد الغنى على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محمود أبو العلا هريدى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843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د / مجدى لبيب سلامه طنيوس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1209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مصطفى محمد طايع محمد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حمدى عبد الهادى أحمد محمد السلمون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182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مصطفى عبد الفتاح محمد على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وكيل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183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ضاحى على السيد سلطان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مستشار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أمجد مكرم حبيب مترى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مستشار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FA64BF7-6078-991D-A448-8B5D647A1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28DB89-138B-1A9E-E6B1-AB51B97FF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9A0076-735D-865D-A266-F8A31555E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E8BD5A-8699-4EF9-460A-5A1BFB31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CAC44F-D358-7611-1F6A-C3ADB6607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614E11-ACE1-3DAA-752E-3289B6E7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B46F68-54A0-508A-039B-DD6CAE921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8476AA-5202-51FF-A4B1-3F2FD1B9C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D3CEEC-40D7-2207-9238-90BBBC885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B59380-9D94-682F-C45C-66E2242C5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984E5B-06ED-DD55-40C7-8E075C92B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760B3EE-F9BA-37BA-4943-8FCD36706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68C64A-DD97-72A2-BC3B-EADE52C65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7284EB8-4C64-2349-A247-583090E0E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381D8B-5886-C39F-9B6E-BD699FF84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F314C1C-C80D-6977-E39B-FC6501A05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9623988-EDB0-7D58-EE51-CB8FB661A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8F13687-0E71-EEE3-90EF-E3D54D736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90ACD66-09EE-8133-E611-976734F1C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3D62E44-0887-7A76-56DD-70A63DDF4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1819EA0-F320-D0D6-D564-FEE6CB52C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A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A416C5-6D99-FD08-4B72-72401A41C0C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5376"/>
            <a:ext cx="1368152" cy="13134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utoShape 180">
            <a:extLst>
              <a:ext uri="{FF2B5EF4-FFF2-40B4-BE49-F238E27FC236}">
                <a16:creationId xmlns:a16="http://schemas.microsoft.com/office/drawing/2014/main" id="{0E5860E4-EA6F-5389-F30D-5053808E0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764704"/>
            <a:ext cx="5904656" cy="1080120"/>
          </a:xfrm>
          <a:prstGeom prst="roundRect">
            <a:avLst>
              <a:gd name="adj" fmla="val 16667"/>
            </a:avLst>
          </a:prstGeom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محكمة القضاء الإدارى</a:t>
            </a:r>
            <a:endParaRPr lang="en-US" sz="1700" dirty="0">
              <a:latin typeface="Calibri"/>
              <a:ea typeface="Calibri"/>
              <a:cs typeface="PT Bold Heading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sz="1700" dirty="0">
                <a:latin typeface="Calibri"/>
                <a:ea typeface="Calibri"/>
                <a:cs typeface="PT Bold Heading"/>
              </a:rPr>
              <a:t>الدائرة السابعة والتسعون - ضرائب – المنيا</a:t>
            </a: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>
                <a:latin typeface="Calibri"/>
                <a:ea typeface="Calibri"/>
                <a:cs typeface="MCS Taybah S_U normal." pitchFamily="2" charset="-78"/>
              </a:rPr>
              <a:t>ميعاد انعقاد الجلسة أيام السبت والأحد والأثنين والثلاثاء من الأسبوع الاول من كل شهر</a:t>
            </a:r>
            <a:endParaRPr lang="en-US" dirty="0">
              <a:latin typeface="Calibri"/>
              <a:ea typeface="Calibri"/>
              <a:cs typeface="MCS Taybah S_U normal." pitchFamily="2" charset="-78"/>
            </a:endParaRPr>
          </a:p>
          <a:p>
            <a:pPr algn="ctr" rtl="1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latin typeface="Calibri"/>
              <a:ea typeface="Calibri"/>
              <a:cs typeface="PT Bold Heading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0F64B63-D95B-BD03-AF2A-06C101B57998}"/>
              </a:ext>
            </a:extLst>
          </p:cNvPr>
          <p:cNvGraphicFramePr>
            <a:graphicFrameLocks noGrp="1"/>
          </p:cNvGraphicFramePr>
          <p:nvPr/>
        </p:nvGraphicFramePr>
        <p:xfrm>
          <a:off x="993802" y="2276872"/>
          <a:ext cx="7139917" cy="2839216"/>
        </p:xfrm>
        <a:graphic>
          <a:graphicData uri="http://schemas.openxmlformats.org/drawingml/2006/table">
            <a:tbl>
              <a:tblPr rtl="1" firstRow="1" firstCol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4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902"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السيد الأستاذ المستشار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الدرجة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65455" algn="l"/>
                          <a:tab pos="960120" algn="ctr"/>
                        </a:tabLs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الأقدمية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خالد جمال محمد السباعى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124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بدر عبد الحميد عبد الرحيم إسماعيل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334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3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اسامه رمضان عبد الغنى عبد ربه 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655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4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حماده محمد أبو الفتوح زكريا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861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5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حسين أحمد حسين عيد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922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6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شريف منير على خليل 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978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902">
                <a:tc>
                  <a:txBody>
                    <a:bodyPr/>
                    <a:lstStyle/>
                    <a:p>
                      <a:pPr marL="0" lvl="0" indent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7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محمد كمال محمد شلبى نصر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نائب رئيس</a:t>
                      </a:r>
                      <a:endParaRPr kumimoji="0" lang="en-US" sz="2000" kern="1200" spc="-3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EG" sz="2000" kern="1200" spc="-3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j-cs"/>
                        </a:rPr>
                        <a:t>1178</a:t>
                      </a:r>
                      <a:endParaRPr kumimoji="0" lang="en-US" sz="2000" kern="1200" spc="-3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j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A28A4BA-1648-4056-9AE1-CBC6318F5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66713"/>
            <a:ext cx="1014412" cy="126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2600E0-EE3F-9743-068C-3F8D1F99E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1862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0DE3F4-4BB6-8053-BE9E-775FC7E00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091495-8D7E-8326-CA0C-9717ED55B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580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A0B327-5D86-A8EC-9012-9091CA7B9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8011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019394-CD1D-6671-0B57-39FD39B81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65785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4EB7E0-0340-2242-A77C-2CE610DDF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721754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B46413-4855-D3DD-C0D9-726E1132E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85650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C46A9D-7610-AA2A-9027-179931C7B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907706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85BC29-C7EE-F1A3-4B4E-98553F168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B6B861-0FAE-B158-86DB-0200E5A44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6237313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E52AF7-1E8E-C933-76DB-4CF0B7544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82444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AC8F1B0-1E01-7DD0-394C-38538EF49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7322154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54856A-629D-76AC-046B-3498FD3B3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6444210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A5288E6-6A48-BB76-D395-D16226EBA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550810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FF2E8E-5EB9-F599-C216-61E6E7DC0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45720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6C09C4C-6278-A864-95C8-11172E049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649746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155A37-854D-4F42-9467-ABE1F3585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27718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CBFBF2A-DCEF-6123-C0D9-FC6D71769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18356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8A41928-B9FA-360D-411C-C99783021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971602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7687AD6-FB3D-7404-6352-3B6EA0C36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-5634" t="-53308" r="-5986" b="-32014"/>
          <a:stretch>
            <a:fillRect/>
          </a:stretch>
        </p:blipFill>
        <p:spPr bwMode="auto">
          <a:xfrm>
            <a:off x="35498" y="-41514"/>
            <a:ext cx="922255" cy="590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772</TotalTime>
  <Words>11620</Words>
  <Application>Microsoft Office PowerPoint</Application>
  <PresentationFormat>عرض على الشاشة (4:3)</PresentationFormat>
  <Paragraphs>4680</Paragraphs>
  <Slides>125</Slides>
  <Notes>124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125</vt:i4>
      </vt:variant>
    </vt:vector>
  </HeadingPairs>
  <TitlesOfParts>
    <vt:vector size="126" baseType="lpstr">
      <vt:lpstr>Flow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pingo</dc:creator>
  <cp:lastModifiedBy>Aziz Hassan</cp:lastModifiedBy>
  <cp:revision>403</cp:revision>
  <dcterms:created xsi:type="dcterms:W3CDTF">2022-09-04T10:38:42Z</dcterms:created>
  <dcterms:modified xsi:type="dcterms:W3CDTF">2022-09-18T13:12:55Z</dcterms:modified>
</cp:coreProperties>
</file>